
<file path=[Content_Types].xml><?xml version="1.0" encoding="utf-8"?>
<Types xmlns="http://schemas.openxmlformats.org/package/2006/content-types">
  <Default Extension="bin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62" r:id="rId2"/>
    <p:sldId id="264" r:id="rId3"/>
    <p:sldId id="266" r:id="rId4"/>
    <p:sldId id="265" r:id="rId5"/>
    <p:sldId id="263" r:id="rId6"/>
    <p:sldId id="268" r:id="rId7"/>
    <p:sldId id="271" r:id="rId8"/>
    <p:sldId id="269" r:id="rId9"/>
    <p:sldId id="267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sleE/o0Wxcc9aldixJv7A==" hashData="SwMLFpQq7r12QRqkb40uCpNjWhGc/hi+EVPUgjUA8ODghnWXUoy2SVOyy3BDd7DZh4DPSb7PueLSkDlGg9CPV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8884" autoAdjust="0"/>
  </p:normalViewPr>
  <p:slideViewPr>
    <p:cSldViewPr snapToGrid="0" snapToObjects="1">
      <p:cViewPr varScale="1">
        <p:scale>
          <a:sx n="81" d="100"/>
          <a:sy n="81" d="100"/>
        </p:scale>
        <p:origin x="108" y="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BA84D-95BA-2C42-9A70-0C8FB4660BBB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9DDDDE-156F-0949-8870-47A30662B3F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510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t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t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8DEBF-4BDB-914B-97A8-3DADB7B50019}" type="datetimeFigureOut">
              <a:rPr lang="en-US" smtClean="0"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01CB2-71E8-B045-8838-31145BCB2EA2}" type="slidenum">
              <a:rPr lang="en-US" smtClean="0"/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5003" y="0"/>
            <a:ext cx="9239003" cy="698182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5003" y="-1"/>
            <a:ext cx="9239003" cy="6981826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68135" y="1235034"/>
            <a:ext cx="8548291" cy="3325091"/>
          </a:xfrm>
          <a:prstGeom prst="rect">
            <a:avLst/>
          </a:prstGeom>
        </p:spPr>
        <p:txBody>
          <a:bodyPr wrap="square">
            <a:prstTxWarp prst="textFadeRight">
              <a:avLst/>
            </a:prstTxWarp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pt-BR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PEDAÇOS DE </a:t>
            </a:r>
            <a:endParaRPr lang="pt-BR" sz="3200" b="1" dirty="0" smtClean="0">
              <a:ln w="1016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3200" b="1" dirty="0" smtClean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VIDA</a:t>
            </a:r>
          </a:p>
          <a:p>
            <a:r>
              <a:rPr lang="pt-BR" sz="3200" b="1" dirty="0" smtClean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PELO</a:t>
            </a:r>
          </a:p>
          <a:p>
            <a:r>
              <a:rPr lang="pt-BR" sz="3200" b="1" dirty="0" smtClean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CAMINHO</a:t>
            </a:r>
            <a:endParaRPr lang="pt-BR" sz="3200" b="1" dirty="0">
              <a:ln w="1016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-35626" y="5656698"/>
            <a:ext cx="8182099" cy="1248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Autoria: Dirce Mesquita Lara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Apresentação: Dorotéia Gomes</a:t>
            </a:r>
          </a:p>
        </p:txBody>
      </p:sp>
    </p:spTree>
    <p:extLst>
      <p:ext uri="{BB962C8B-B14F-4D97-AF65-F5344CB8AC3E}">
        <p14:creationId xmlns:p14="http://schemas.microsoft.com/office/powerpoint/2010/main" val="176363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5000">
        <p:sndAc>
          <p:stSnd loop="1">
            <p:snd r:embed="rId2" name="Phil Collins-A Groovy Kind Of Love.wav"/>
          </p:stSnd>
        </p:sndAc>
      </p:transition>
    </mc:Choice>
    <mc:Fallback>
      <p:transition advTm="15000">
        <p:sndAc>
          <p:stSnd loop="1">
            <p:snd r:embed="rId2" name="Phil Collins-A Groovy Kind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825"/>
                            </p:stCondLst>
                            <p:childTnLst>
                              <p:par>
                                <p:cTn id="3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825"/>
                            </p:stCondLst>
                            <p:childTnLst>
                              <p:par>
                                <p:cTn id="4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1565" y="0"/>
            <a:ext cx="9227127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15636" y="855023"/>
            <a:ext cx="6442364" cy="1919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santo Livro </a:t>
            </a:r>
            <a:r>
              <a:rPr lang="pt-BR" sz="2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diz:‘Não</a:t>
            </a: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 perturbe vosso coração’; mas somos inquietos,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também complicados, preocupados, não conseguimos de fato, relaxar,</a:t>
            </a:r>
          </a:p>
        </p:txBody>
      </p:sp>
    </p:spTree>
    <p:extLst>
      <p:ext uri="{BB962C8B-B14F-4D97-AF65-F5344CB8AC3E}">
        <p14:creationId xmlns:p14="http://schemas.microsoft.com/office/powerpoint/2010/main" val="846433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/>
    </mc:Choice>
    <mc:Fallback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10"/>
          <a:stretch/>
        </p:blipFill>
        <p:spPr>
          <a:xfrm>
            <a:off x="-2" y="41563"/>
            <a:ext cx="9132127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2" cy="694112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45029" y="415636"/>
            <a:ext cx="6994566" cy="1919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  creio que seja do próprio humano, esta situação bastante incômoda,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Mesmo diante da fé que trazemos no coração, tudo se faz muito difícil.</a:t>
            </a:r>
            <a:endParaRPr lang="pt-B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867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/>
    </mc:Choice>
    <mc:Fallback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68135" y="4524499"/>
            <a:ext cx="6489865" cy="1919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Gostaria muito de dizer como Paulo apóstolo:- ‘Já não sou eu que vivo’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conclui: ‘-É Cristo que vive em mim’. Mas o humano se perturba sim!</a:t>
            </a:r>
          </a:p>
        </p:txBody>
      </p:sp>
    </p:spTree>
    <p:extLst>
      <p:ext uri="{BB962C8B-B14F-4D97-AF65-F5344CB8AC3E}">
        <p14:creationId xmlns:p14="http://schemas.microsoft.com/office/powerpoint/2010/main" val="1010159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/>
    </mc:Choice>
    <mc:Fallback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894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5631" y="4916384"/>
            <a:ext cx="6632369" cy="2366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cada tempo que passa, deixa cair pedaços de vida, no seu caminhar;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não tem condições pra recolhê-los, juntá-los para que venha repensar.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999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/>
    </mc:Choice>
    <mc:Fallback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0629" y="-47502"/>
            <a:ext cx="9357756" cy="704206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0628" y="-47503"/>
            <a:ext cx="9357756" cy="704206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178130"/>
            <a:ext cx="6858000" cy="1919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Ódio, falta de perdão, falta de amor ao próximo, ambição e muito mais!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falhas que precisam ser observadas e trabalhadas para a nossa paz!</a:t>
            </a:r>
          </a:p>
        </p:txBody>
      </p:sp>
    </p:spTree>
    <p:extLst>
      <p:ext uri="{BB962C8B-B14F-4D97-AF65-F5344CB8AC3E}">
        <p14:creationId xmlns:p14="http://schemas.microsoft.com/office/powerpoint/2010/main" val="3529082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/>
    </mc:Choice>
    <mc:Fallback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9144000" cy="694706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2"/>
            <a:ext cx="9144001" cy="694706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30629" y="4738255"/>
            <a:ext cx="6727371" cy="1919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Cuidemos bem da nossa vida no Planeta, enquanto o tempo é favorável.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 é fiel e nos dá chances para que a cada dia, possamos ser melhores</a:t>
            </a: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387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/>
    </mc:Choice>
    <mc:Fallback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4868882"/>
            <a:ext cx="6858000" cy="1808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Rastros, sempre os teremos, mas voltemos os nossos olhos para frente!</a:t>
            </a:r>
          </a:p>
          <a:p>
            <a:pPr algn="ctr"/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que passou, passou; o que se errou, tentemos consertá-los, se possível!</a:t>
            </a: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821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/>
    </mc:Choice>
    <mc:Fallback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154379"/>
            <a:ext cx="6858000" cy="2897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Olhando para o horizonte, seremos certamente bem mais esperançosos;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Nosso profundo Horizonte, sem dúvida nenhuma é mantido pela nossa fé!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Tua presença, Senhor, é fonte viva, no Horizonte do teu Amor!</a:t>
            </a:r>
          </a:p>
        </p:txBody>
      </p:sp>
    </p:spTree>
    <p:extLst>
      <p:ext uri="{BB962C8B-B14F-4D97-AF65-F5344CB8AC3E}">
        <p14:creationId xmlns:p14="http://schemas.microsoft.com/office/powerpoint/2010/main" val="260625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92776"/>
            <a:ext cx="9144000" cy="695077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2776"/>
            <a:ext cx="9144001" cy="704577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66255" y="142504"/>
            <a:ext cx="7279573" cy="4469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Texto:Pedaços</a:t>
            </a:r>
            <a:r>
              <a:rPr lang="pt-BR" sz="2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vida pelo caminho</a:t>
            </a:r>
            <a:endParaRPr lang="pt-BR" sz="2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Autoria: Dirce Mesquita Lara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Dorotéia Gomes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</a:t>
            </a:r>
            <a:r>
              <a:rPr lang="pt-BR" sz="2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</a:t>
            </a:r>
            <a:endParaRPr lang="pt-BR" sz="2400" u="sng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u="sng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Doroteia Gomes Slides</a:t>
            </a:r>
            <a:endParaRPr lang="pt-BR" sz="2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doroteiagomes06@gmail.com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Grao</a:t>
            </a:r>
            <a:r>
              <a:rPr lang="pt-BR" sz="2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Areia Poemas e </a:t>
            </a:r>
            <a:r>
              <a:rPr lang="pt-BR" sz="2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Cronicas</a:t>
            </a:r>
            <a:endParaRPr lang="pt-BR" sz="2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u="sng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dirceanjoslara@gmail.com</a:t>
            </a:r>
            <a:endParaRPr lang="pt-B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00"/>
    </mc:Choice>
    <mc:Fallback>
      <p:transition spd="slow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wilight">
  <a:themeElements>
    <a:clrScheme name="Twilight">
      <a:dk1>
        <a:sysClr val="windowText" lastClr="000000"/>
      </a:dk1>
      <a:lt1>
        <a:sysClr val="window" lastClr="FFFFFF"/>
      </a:lt1>
      <a:dk2>
        <a:srgbClr val="24213E"/>
      </a:dk2>
      <a:lt2>
        <a:srgbClr val="E9EAF0"/>
      </a:lt2>
      <a:accent1>
        <a:srgbClr val="E8BC4A"/>
      </a:accent1>
      <a:accent2>
        <a:srgbClr val="83C1C6"/>
      </a:accent2>
      <a:accent3>
        <a:srgbClr val="E78D35"/>
      </a:accent3>
      <a:accent4>
        <a:srgbClr val="909CE1"/>
      </a:accent4>
      <a:accent5>
        <a:srgbClr val="839C41"/>
      </a:accent5>
      <a:accent6>
        <a:srgbClr val="CC5439"/>
      </a:accent6>
      <a:hlink>
        <a:srgbClr val="1C6CF1"/>
      </a:hlink>
      <a:folHlink>
        <a:srgbClr val="C649E0"/>
      </a:folHlink>
    </a:clrScheme>
    <a:fontScheme name="Twilight">
      <a:maj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wi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 fov="6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300000"/>
              </a:schemeClr>
            </a:gs>
            <a:gs pos="31000">
              <a:schemeClr val="bg1">
                <a:tint val="100000"/>
                <a:satMod val="300000"/>
              </a:schemeClr>
            </a:gs>
            <a:gs pos="62000">
              <a:schemeClr val="phClr">
                <a:tint val="100000"/>
                <a:shade val="100000"/>
                <a:satMod val="100000"/>
              </a:schemeClr>
            </a:gs>
            <a:gs pos="100000">
              <a:schemeClr val="phClr">
                <a:shade val="100000"/>
                <a:hueMod val="93000"/>
                <a:satMod val="50000"/>
                <a:lumMod val="2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atMod val="100000"/>
              </a:schemeClr>
            </a:gs>
            <a:gs pos="100000">
              <a:schemeClr val="phClr">
                <a:tint val="100000"/>
                <a:shade val="100000"/>
                <a:alpha val="100000"/>
                <a:hueMod val="100000"/>
                <a:satMod val="150000"/>
                <a:lumMod val="5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O_nosso_porto_de_Abrigo__</Template>
  <TotalTime>94</TotalTime>
  <Words>302</Words>
  <Application>Microsoft Office PowerPoint</Application>
  <PresentationFormat>Apresentação na tela (4:3)</PresentationFormat>
  <Paragraphs>33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Corbel</vt:lpstr>
      <vt:lpstr>Times New Roman</vt:lpstr>
      <vt:lpstr>Twilight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PEDAÇOS DE VIDA PELO CAMINHO</dc:title>
  <dc:creator>User;DOROTEIA GOMES</dc:creator>
  <cp:lastModifiedBy>User</cp:lastModifiedBy>
  <cp:revision>10</cp:revision>
  <dcterms:created xsi:type="dcterms:W3CDTF">2013-10-07T12:45:34Z</dcterms:created>
  <dcterms:modified xsi:type="dcterms:W3CDTF">2013-10-07T14:19:56Z</dcterms:modified>
  <cp:category>REFLEXÃO</cp:category>
</cp:coreProperties>
</file>