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87" r:id="rId4"/>
    <p:sldId id="258" r:id="rId5"/>
    <p:sldId id="263" r:id="rId6"/>
    <p:sldId id="260" r:id="rId7"/>
    <p:sldId id="261" r:id="rId8"/>
    <p:sldId id="262" r:id="rId9"/>
    <p:sldId id="259" r:id="rId10"/>
    <p:sldId id="269" r:id="rId11"/>
    <p:sldId id="268" r:id="rId12"/>
    <p:sldId id="266" r:id="rId13"/>
    <p:sldId id="278" r:id="rId14"/>
    <p:sldId id="291" r:id="rId15"/>
    <p:sldId id="284" r:id="rId16"/>
    <p:sldId id="280" r:id="rId17"/>
    <p:sldId id="283" r:id="rId18"/>
    <p:sldId id="281" r:id="rId19"/>
    <p:sldId id="271" r:id="rId20"/>
    <p:sldId id="277" r:id="rId21"/>
    <p:sldId id="273" r:id="rId22"/>
    <p:sldId id="274" r:id="rId23"/>
    <p:sldId id="282" r:id="rId24"/>
    <p:sldId id="264" r:id="rId25"/>
    <p:sldId id="285" r:id="rId26"/>
    <p:sldId id="267" r:id="rId27"/>
    <p:sldId id="272" r:id="rId28"/>
    <p:sldId id="270" r:id="rId29"/>
    <p:sldId id="275" r:id="rId3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cENpMfQ4CrNqzlHudJdCA" hashData="RBeTf6O3X3T7xCvk+2iozhrLno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317" autoAdjust="0"/>
  </p:normalViewPr>
  <p:slideViewPr>
    <p:cSldViewPr>
      <p:cViewPr varScale="1">
        <p:scale>
          <a:sx n="75" d="100"/>
          <a:sy n="75" d="100"/>
        </p:scale>
        <p:origin x="-1218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309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2487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14846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9011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3876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2590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83324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13560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22721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7254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04829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EF7F9-B149-4596-B990-8A596D25F177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1360C-BEB8-4ADC-8847-F97EE12CFA1F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2321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0250" advClick="0" advTm="11000">
        <p14:ripple/>
      </p:transition>
    </mc:Choice>
    <mc:Fallback>
      <p:transition spd="slow" advClick="0" advTm="11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uario\Documents\A FLOR QUE AMAVA O MAR\Slide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43608" y="620688"/>
            <a:ext cx="7128792" cy="2016224"/>
          </a:xfrm>
          <a:prstGeom prst="rect">
            <a:avLst/>
          </a:prstGeom>
        </p:spPr>
        <p:txBody>
          <a:bodyPr wrap="square">
            <a:prstTxWarp prst="textCurveDown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pt-BR" sz="4000" b="1" i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Broadway" pitchFamily="82" charset="0"/>
              </a:rPr>
              <a:t>A flor que amava o mar</a:t>
            </a:r>
          </a:p>
        </p:txBody>
      </p:sp>
    </p:spTree>
    <p:extLst>
      <p:ext uri="{BB962C8B-B14F-4D97-AF65-F5344CB8AC3E}">
        <p14:creationId xmlns:p14="http://schemas.microsoft.com/office/powerpoint/2010/main" xmlns="" val="2740221716"/>
      </p:ext>
    </p:extLst>
  </p:cSld>
  <p:clrMapOvr>
    <a:masterClrMapping/>
  </p:clrMapOvr>
  <p:transition spd="slow" advTm="11000">
    <p:fade/>
    <p:sndAc>
      <p:stSnd loop="1">
        <p:snd r:embed="rId2" name="LUA E FLOR   OSWALDO MONTENEG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A FLOR QUE AMAVA O MAR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547664" y="332657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  <a:cs typeface="Arial" charset="0"/>
              </a:rPr>
              <a:t>Havia uma flor à beira de um rio que se apaixonou pelo mar. </a:t>
            </a:r>
          </a:p>
        </p:txBody>
      </p:sp>
    </p:spTree>
    <p:extLst>
      <p:ext uri="{BB962C8B-B14F-4D97-AF65-F5344CB8AC3E}">
        <p14:creationId xmlns:p14="http://schemas.microsoft.com/office/powerpoint/2010/main" xmlns="" val="2234023228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ocuments\A FLOR QUE AMAVA O MAR\FL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899592" y="476672"/>
            <a:ext cx="5958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ea typeface="Calibri" pitchFamily="34" charset="0"/>
                <a:cs typeface="Arial" charset="0"/>
              </a:rPr>
              <a:t>Talvez por ouvir o sussurro das águas do rio, que corriam ansiosas para desembocarem na sua imensidão, 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18823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65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50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suario\Documents\A FLOR QUE AMAVA O MAR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899592" y="188640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ea typeface="Calibri" pitchFamily="34" charset="0"/>
                <a:cs typeface="Arial" charset="0"/>
              </a:rPr>
              <a:t>passou a amar profundamente aquele ser conhecido apenas pelo ouvir falar </a:t>
            </a:r>
            <a:r>
              <a:rPr lang="pt-BR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ea typeface="Calibri" pitchFamily="34" charset="0"/>
                <a:cs typeface="Arial" charset="0"/>
              </a:rPr>
              <a:t>do vento e dos pássaros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ea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502784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Usuario\Documents\A FLOR QUE AMAVA O MAR\Slide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43608" y="260649"/>
            <a:ext cx="5814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Arial" charset="0"/>
              </a:rPr>
              <a:t>Apaixonou-se por alguém que nunca viu, mas sempre quis estar junto; </a:t>
            </a:r>
          </a:p>
        </p:txBody>
      </p:sp>
    </p:spTree>
    <p:extLst>
      <p:ext uri="{BB962C8B-B14F-4D97-AF65-F5344CB8AC3E}">
        <p14:creationId xmlns:p14="http://schemas.microsoft.com/office/powerpoint/2010/main" xmlns="" val="1145501359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6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Usuario\Documents\A FLOR QUE AMAVA O MAR\Slid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827584" y="1"/>
            <a:ext cx="6030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Arial" charset="0"/>
              </a:rPr>
              <a:t>de longe ouvia o canto ritmado das ondas e imaginava-se naqueles braços,</a:t>
            </a:r>
          </a:p>
        </p:txBody>
      </p:sp>
    </p:spTree>
    <p:extLst>
      <p:ext uri="{BB962C8B-B14F-4D97-AF65-F5344CB8AC3E}">
        <p14:creationId xmlns:p14="http://schemas.microsoft.com/office/powerpoint/2010/main" xmlns="" val="4152453096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Usuario\Documents\A FLOR QUE AMAVA O MAR\Slide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95536" y="260649"/>
            <a:ext cx="29523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Arial" charset="0"/>
              </a:rPr>
              <a:t>numa dança contínua da qual só os que têm em si muito amor sabem o ir e vir. </a:t>
            </a:r>
          </a:p>
        </p:txBody>
      </p:sp>
    </p:spTree>
    <p:extLst>
      <p:ext uri="{BB962C8B-B14F-4D97-AF65-F5344CB8AC3E}">
        <p14:creationId xmlns:p14="http://schemas.microsoft.com/office/powerpoint/2010/main" xmlns="" val="2332875419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2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25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Usuario\Documents\A FLOR QUE AMAVA O MAR\Slide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779912" y="332656"/>
            <a:ext cx="51125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sz="2800" b="1" dirty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charset="0"/>
              </a:rPr>
              <a:t>Sonhava com o</a:t>
            </a:r>
          </a:p>
          <a:p>
            <a:pPr algn="ctr" eaLnBrk="0" hangingPunct="0"/>
            <a:r>
              <a:rPr lang="pt-BR" sz="2800" b="1" dirty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charset="0"/>
              </a:rPr>
              <a:t>dia em que pudesse estar envolvida por aquele tão admirado e imenso ser. </a:t>
            </a:r>
          </a:p>
        </p:txBody>
      </p:sp>
    </p:spTree>
    <p:extLst>
      <p:ext uri="{BB962C8B-B14F-4D97-AF65-F5344CB8AC3E}">
        <p14:creationId xmlns:p14="http://schemas.microsoft.com/office/powerpoint/2010/main" xmlns="" val="3590947838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uario\Documents\A FLOR QUE AMAVA O MAR\Slid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539552" y="188641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  <a:ea typeface="Calibri" pitchFamily="34" charset="0"/>
                <a:cs typeface="Arial" charset="0"/>
              </a:rPr>
              <a:t>E sentiria suas pétalas acarinhadas por alguém que, certamente, lhe saberia a alma de flor delicada.</a:t>
            </a:r>
          </a:p>
        </p:txBody>
      </p:sp>
    </p:spTree>
    <p:extLst>
      <p:ext uri="{BB962C8B-B14F-4D97-AF65-F5344CB8AC3E}">
        <p14:creationId xmlns:p14="http://schemas.microsoft.com/office/powerpoint/2010/main" xmlns="" val="160093453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Usuario\Documents\A FLOR QUE AMAVA O MAR\Slide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95536" y="116633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Monotype Corsiva" pitchFamily="66" charset="0"/>
                <a:cs typeface="Arial" charset="0"/>
              </a:rPr>
              <a:t>Tanto sonhou e pediu que, um pássaro sensibilizado, mesmo avisando-lhe do risco que corria, atendeu seu pedido de </a:t>
            </a:r>
            <a:r>
              <a:rPr lang="pt-BR" sz="2400" b="1" dirty="0" err="1">
                <a:solidFill>
                  <a:srgbClr val="FF0000"/>
                </a:solidFill>
                <a:latin typeface="Monotype Corsiva" pitchFamily="66" charset="0"/>
                <a:cs typeface="Arial" charset="0"/>
              </a:rPr>
              <a:t>cortar-lhe</a:t>
            </a:r>
            <a:r>
              <a:rPr lang="pt-BR" sz="2400" b="1" dirty="0">
                <a:solidFill>
                  <a:srgbClr val="FF0000"/>
                </a:solidFill>
                <a:latin typeface="Monotype Corsiva" pitchFamily="66" charset="0"/>
                <a:cs typeface="Arial" charset="0"/>
              </a:rPr>
              <a:t> a haste. </a:t>
            </a:r>
          </a:p>
        </p:txBody>
      </p:sp>
    </p:spTree>
    <p:extLst>
      <p:ext uri="{BB962C8B-B14F-4D97-AF65-F5344CB8AC3E}">
        <p14:creationId xmlns:p14="http://schemas.microsoft.com/office/powerpoint/2010/main" xmlns="" val="384731749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Usuario\Documents\A FLOR QUE AMAVA O MAR\Slide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95536" y="188640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ea typeface="Calibri" pitchFamily="34" charset="0"/>
                <a:cs typeface="Arial" charset="0"/>
              </a:rPr>
              <a:t>Seguindo o rio e deixando-se levar pela correnteza, iria ao encontro de seu querido e a ele juntar-se-ia para sempre. </a:t>
            </a:r>
            <a:endParaRPr lang="pt-BR" sz="2800" b="1" dirty="0">
              <a:ln w="900" cmpd="sng">
                <a:solidFill>
                  <a:schemeClr val="bg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508295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6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Usuario\Documents\A FLOR QUE AMAVA O MAR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971600" y="332656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Garamond" pitchFamily="18" charset="0"/>
                <a:cs typeface="Arial" charset="0"/>
              </a:rPr>
              <a:t>Caindo no rio, sentiu de imediato seu corpo gelar naquelas águas rudes e fortes que a arrastavam rapidamente</a:t>
            </a:r>
            <a:endParaRPr lang="pt-BR" sz="2400" b="1" dirty="0">
              <a:solidFill>
                <a:srgbClr val="FF0000"/>
              </a:solidFill>
              <a:latin typeface="Garamond" pitchFamily="18" charset="0"/>
            </a:endParaRPr>
          </a:p>
        </p:txBody>
      </p:sp>
      <p:pic>
        <p:nvPicPr>
          <p:cNvPr id="8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1245862" y="4708041"/>
            <a:ext cx="921732" cy="91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41358552"/>
      </p:ext>
    </p:extLst>
  </p:cSld>
  <p:clrMapOvr>
    <a:masterClrMapping/>
  </p:clrMapOvr>
  <p:transition spd="slow"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C:\Users\Usuario\Documents\A FLOR QUE AMAVA O MAR\Slide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787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619672" y="764705"/>
            <a:ext cx="52383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sz="2400" b="1" dirty="0">
                <a:solidFill>
                  <a:srgbClr val="FF0000"/>
                </a:solidFill>
                <a:ea typeface="Calibri" pitchFamily="34" charset="0"/>
                <a:cs typeface="Arial" charset="0"/>
              </a:rPr>
              <a:t>A princípio, gostou daquela velocidade com que ia ao seu destino.</a:t>
            </a:r>
          </a:p>
        </p:txBody>
      </p:sp>
      <p:pic>
        <p:nvPicPr>
          <p:cNvPr id="8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494316" y="3557050"/>
            <a:ext cx="931691" cy="60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50520939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88387" l="9881" r="99605">
                        <a14:foregroundMark x1="15217" y1="35699" x2="24506" y2="44516"/>
                        <a14:foregroundMark x1="16403" y1="38065" x2="9881" y2="12258"/>
                        <a14:backgroundMark x1="21542" y1="29247" x2="21542" y2="29247"/>
                        <a14:backgroundMark x1="22530" y1="44516" x2="11858" y2="18710"/>
                        <a14:backgroundMark x1="20553" y1="19355" x2="20553" y2="19355"/>
                        <a14:backgroundMark x1="19170" y1="19140" x2="19170" y2="19140"/>
                        <a14:backgroundMark x1="23518" y1="17204" x2="23518" y2="17204"/>
                        <a14:backgroundMark x1="30040" y1="11613" x2="30040" y2="11613"/>
                        <a14:backgroundMark x1="38142" y1="12473" x2="38142" y2="12473"/>
                        <a14:backgroundMark x1="39328" y1="12043" x2="39328" y2="12043"/>
                        <a14:backgroundMark x1="32016" y1="23441" x2="32016" y2="23441"/>
                        <a14:backgroundMark x1="29051" y1="33118" x2="29051" y2="33118"/>
                        <a14:backgroundMark x1="29051" y1="35914" x2="29051" y2="35914"/>
                        <a14:backgroundMark x1="27668" y1="38495" x2="27668" y2="38495"/>
                        <a14:backgroundMark x1="27273" y1="42366" x2="26680" y2="0"/>
                        <a14:backgroundMark x1="47036" y1="11183" x2="47036" y2="11183"/>
                        <a14:backgroundMark x1="47233" y1="6452" x2="47233" y2="6452"/>
                        <a14:backgroundMark x1="34190" y1="41075" x2="33399" y2="37634"/>
                        <a14:backgroundMark x1="33202" y1="31183" x2="33202" y2="31183"/>
                        <a14:backgroundMark x1="38933" y1="21290" x2="38933" y2="21290"/>
                        <a14:backgroundMark x1="51383" y1="10108" x2="50791" y2="7742"/>
                        <a14:backgroundMark x1="49605" y1="5376" x2="40119" y2="1505"/>
                        <a14:backgroundMark x1="28854" y1="9247" x2="28854" y2="92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-586779" y="1053161"/>
            <a:ext cx="2929788" cy="192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-2052736" y="188641"/>
            <a:ext cx="8910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Garamond" pitchFamily="18" charset="0"/>
                <a:cs typeface="Arial" charset="0"/>
              </a:rPr>
              <a:t>Depois sentiu a primeira mordida de um peixe que </a:t>
            </a:r>
            <a:endParaRPr lang="pt-BR" sz="2400" b="1" dirty="0" smtClean="0">
              <a:solidFill>
                <a:srgbClr val="FF0000"/>
              </a:solidFill>
              <a:latin typeface="Garamond" pitchFamily="18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Garamond" pitchFamily="18" charset="0"/>
                <a:cs typeface="Arial" charset="0"/>
              </a:rPr>
              <a:t>lhe </a:t>
            </a:r>
            <a:r>
              <a:rPr lang="pt-BR" sz="2400" b="1" dirty="0">
                <a:solidFill>
                  <a:srgbClr val="FF0000"/>
                </a:solidFill>
                <a:latin typeface="Garamond" pitchFamily="18" charset="0"/>
                <a:cs typeface="Arial" charset="0"/>
              </a:rPr>
              <a:t>amputou parte de uma pétala;</a:t>
            </a:r>
          </a:p>
        </p:txBody>
      </p:sp>
    </p:spTree>
    <p:extLst>
      <p:ext uri="{BB962C8B-B14F-4D97-AF65-F5344CB8AC3E}">
        <p14:creationId xmlns:p14="http://schemas.microsoft.com/office/powerpoint/2010/main" xmlns="" val="3582174653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 descr="C:\Users\Usuario\Documents\A FLOR QUE AMAVA O MAR\Slide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502185" y="4437112"/>
            <a:ext cx="53823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aramond" pitchFamily="18" charset="0"/>
                <a:cs typeface="Arial" charset="0"/>
              </a:rPr>
              <a:t>Troncos no meio do caminho insistiam em lhe obstruir a passagem e, cega, sendo levada pela força da água, </a:t>
            </a:r>
            <a:endParaRPr lang="pt-BR" sz="320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chemeClr val="bg1"/>
              </a:solidFill>
              <a:latin typeface="Garamond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0717120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C:\Users\Usuario\Documents\A FLOR QUE AMAVA O MAR\Slide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51520" y="188640"/>
            <a:ext cx="66337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0000"/>
                </a:solidFill>
                <a:latin typeface="Garamond" pitchFamily="18" charset="0"/>
                <a:cs typeface="Arial" charset="0"/>
              </a:rPr>
              <a:t>começou, então, seu caminho de sofrimento. </a:t>
            </a:r>
          </a:p>
        </p:txBody>
      </p:sp>
    </p:spTree>
    <p:extLst>
      <p:ext uri="{BB962C8B-B14F-4D97-AF65-F5344CB8AC3E}">
        <p14:creationId xmlns:p14="http://schemas.microsoft.com/office/powerpoint/2010/main" xmlns="" val="2377044045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25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C:\Users\Usuario\Documents\A FLOR QUE AMAVA O MAR\Slide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286000" y="3284985"/>
            <a:ext cx="29340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0000"/>
                </a:solidFill>
                <a:latin typeface="Garamond" pitchFamily="18" charset="0"/>
                <a:cs typeface="Arial" charset="0"/>
              </a:rPr>
              <a:t>batia contra pedras que iam lhe dilacerando e tirando sua beleza de flor. </a:t>
            </a:r>
          </a:p>
        </p:txBody>
      </p:sp>
    </p:spTree>
    <p:extLst>
      <p:ext uri="{BB962C8B-B14F-4D97-AF65-F5344CB8AC3E}">
        <p14:creationId xmlns:p14="http://schemas.microsoft.com/office/powerpoint/2010/main" xmlns="" val="4098209584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6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C:\Users\Usuario\Documents\A FLOR QUE AMAVA O MAR\Slide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547664" y="4813994"/>
            <a:ext cx="55446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cs typeface="Arial" charset="0"/>
              </a:rPr>
              <a:t>Enormes cachoeiras traziam quedas violentas. Medo vencido por uma determinação de quem sabe o que quer. </a:t>
            </a:r>
          </a:p>
        </p:txBody>
      </p:sp>
    </p:spTree>
    <p:extLst>
      <p:ext uri="{BB962C8B-B14F-4D97-AF65-F5344CB8AC3E}">
        <p14:creationId xmlns:p14="http://schemas.microsoft.com/office/powerpoint/2010/main" xmlns="" val="2486049397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675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7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:\Users\Usuario\Documents\A FLOR QUE AMAVA O MAR\Slide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979712" y="4813994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sz="2400" b="1" dirty="0">
                <a:solidFill>
                  <a:srgbClr val="FF0000"/>
                </a:solidFill>
                <a:ea typeface="Calibri" pitchFamily="34" charset="0"/>
                <a:cs typeface="Arial" charset="0"/>
              </a:rPr>
              <a:t>Mesmo quase</a:t>
            </a:r>
          </a:p>
          <a:p>
            <a:pPr algn="ctr" eaLnBrk="0" hangingPunct="0"/>
            <a:r>
              <a:rPr lang="pt-BR" sz="2400" b="1" dirty="0">
                <a:solidFill>
                  <a:srgbClr val="FF0000"/>
                </a:solidFill>
                <a:ea typeface="Calibri" pitchFamily="34" charset="0"/>
                <a:cs typeface="Arial" charset="0"/>
              </a:rPr>
              <a:t>desmaiada e toda machucada, levava consigo o alento de ir encontrar com seu amor. </a:t>
            </a:r>
          </a:p>
        </p:txBody>
      </p:sp>
    </p:spTree>
    <p:extLst>
      <p:ext uri="{BB962C8B-B14F-4D97-AF65-F5344CB8AC3E}">
        <p14:creationId xmlns:p14="http://schemas.microsoft.com/office/powerpoint/2010/main" xmlns="" val="1999690080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25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7700" y="2271713"/>
            <a:ext cx="2768600" cy="232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0" name="Picture 2" descr="C:\Users\Usuario\Documents\A FLOR QUE AMAVA O MAR\Slide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971600" y="548680"/>
            <a:ext cx="4984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cs typeface="Arial" charset="0"/>
              </a:rPr>
              <a:t>Todas as dores do mundo não se comparavam à felicidade de realizar o seu sonho. </a:t>
            </a:r>
          </a:p>
        </p:txBody>
      </p:sp>
    </p:spTree>
    <p:extLst>
      <p:ext uri="{BB962C8B-B14F-4D97-AF65-F5344CB8AC3E}">
        <p14:creationId xmlns:p14="http://schemas.microsoft.com/office/powerpoint/2010/main" xmlns="" val="2699135803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75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C:\Users\Usuario\Documents\A FLOR QUE AMAVA O MAR\Slide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618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217095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83568" y="476672"/>
            <a:ext cx="5599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cs typeface="Arial" charset="0"/>
              </a:rPr>
              <a:t>Tudo vale a pena quando se ama. </a:t>
            </a:r>
          </a:p>
        </p:txBody>
      </p:sp>
    </p:spTree>
    <p:extLst>
      <p:ext uri="{BB962C8B-B14F-4D97-AF65-F5344CB8AC3E}">
        <p14:creationId xmlns:p14="http://schemas.microsoft.com/office/powerpoint/2010/main" xmlns="" val="1665674034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C:\Users\Usuario\Documents\A FLOR QUE AMAVA O MAR\Slide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763688" y="332656"/>
            <a:ext cx="50943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b="1" dirty="0">
                <a:solidFill>
                  <a:srgbClr val="FF0000"/>
                </a:solidFill>
                <a:ea typeface="Calibri" pitchFamily="34" charset="0"/>
                <a:cs typeface="Arial" charset="0"/>
              </a:rPr>
              <a:t>Até que, muitos dias depois, totalmente deformada e quase</a:t>
            </a:r>
          </a:p>
          <a:p>
            <a:pPr algn="ctr" eaLnBrk="0" hangingPunct="0"/>
            <a:r>
              <a:rPr lang="pt-BR" b="1" dirty="0">
                <a:solidFill>
                  <a:srgbClr val="FF0000"/>
                </a:solidFill>
                <a:ea typeface="Calibri" pitchFamily="34" charset="0"/>
                <a:cs typeface="Arial" charset="0"/>
              </a:rPr>
              <a:t>inconsciente, viu chegado o momento com o qual sonhou. </a:t>
            </a: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xmlns="" val="3846826932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C:\Users\Usuario\Documents\A FLOR QUE AMAVA O MAR\Slide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691680" y="476672"/>
            <a:ext cx="5166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Garamond" pitchFamily="18" charset="0"/>
                <a:cs typeface="Arial" charset="0"/>
              </a:rPr>
              <a:t>águas do rio encontravam-se com o mar com tanto ímpeto que, no encontro, foi arremessada para cima. </a:t>
            </a:r>
          </a:p>
        </p:txBody>
      </p:sp>
    </p:spTree>
    <p:extLst>
      <p:ext uri="{BB962C8B-B14F-4D97-AF65-F5344CB8AC3E}">
        <p14:creationId xmlns:p14="http://schemas.microsoft.com/office/powerpoint/2010/main" xmlns="" val="3973064486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6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Usuario\Documents\A FLOR QUE AMAVA O MAR\Slide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827584" y="908720"/>
            <a:ext cx="6030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sz="2400" b="1" dirty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charset="0"/>
              </a:rPr>
              <a:t>Poucos, além dos pássaros e do vento, souberam da flor, mas ela realizou seu sonho. Conheceu o mar!</a:t>
            </a:r>
          </a:p>
        </p:txBody>
      </p:sp>
    </p:spTree>
    <p:extLst>
      <p:ext uri="{BB962C8B-B14F-4D97-AF65-F5344CB8AC3E}">
        <p14:creationId xmlns:p14="http://schemas.microsoft.com/office/powerpoint/2010/main" xmlns="" val="847154892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6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698" name="Picture 2" descr="C:\Users\Usuario\Documents\A FLOR QUE AMAVA O MAR\Slide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827584" y="188641"/>
            <a:ext cx="6030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pitchFamily="34" charset="0"/>
              </a:rPr>
              <a:t>Na vida, não podemos reclamar dos caminhos que escolhemos.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95744916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Usuario\Documents\A FLOR QUE AMAVA O MAR\Slide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187624" y="116632"/>
            <a:ext cx="53842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sz="2800" b="1" dirty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charset="0"/>
              </a:rPr>
              <a:t>Qualquer caminho é uma opção nossa.</a:t>
            </a:r>
          </a:p>
        </p:txBody>
      </p:sp>
      <p:sp>
        <p:nvSpPr>
          <p:cNvPr id="7" name="Retângulo 6"/>
          <p:cNvSpPr/>
          <p:nvPr/>
        </p:nvSpPr>
        <p:spPr>
          <a:xfrm>
            <a:off x="827584" y="2492896"/>
            <a:ext cx="48530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b="1" dirty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charset="0"/>
              </a:rPr>
              <a:t> </a:t>
            </a:r>
            <a:r>
              <a:rPr lang="pt-BR" sz="2800" b="1" dirty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charset="0"/>
              </a:rPr>
              <a:t>Até morrer de amor.</a:t>
            </a:r>
          </a:p>
        </p:txBody>
      </p:sp>
    </p:spTree>
    <p:extLst>
      <p:ext uri="{BB962C8B-B14F-4D97-AF65-F5344CB8AC3E}">
        <p14:creationId xmlns:p14="http://schemas.microsoft.com/office/powerpoint/2010/main" xmlns="" val="1660391617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675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7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75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C:\Users\Usuario\Documents\A FLOR QUE AMAVA O MAR\Slide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749" y="-993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185606" y="367987"/>
            <a:ext cx="48427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t-BR" sz="2400" b="1" dirty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charset="0"/>
              </a:rPr>
              <a:t>Pensando nisso, entre duas lágrimas com gosto de sal e o esboço de um sorriso irônico, de repente, me dei conta de uma coisa:</a:t>
            </a:r>
          </a:p>
        </p:txBody>
      </p:sp>
    </p:spTree>
    <p:extLst>
      <p:ext uri="{BB962C8B-B14F-4D97-AF65-F5344CB8AC3E}">
        <p14:creationId xmlns:p14="http://schemas.microsoft.com/office/powerpoint/2010/main" xmlns="" val="65148448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75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Usuario\Documents\A FLOR QUE AMAVA O MAR\Slide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5" y="-4969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67544" y="4908656"/>
            <a:ext cx="5760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0000"/>
                </a:solidFill>
                <a:latin typeface="Garamond" pitchFamily="18" charset="0"/>
                <a:ea typeface="Calibri" pitchFamily="34" charset="0"/>
                <a:cs typeface="Arial" charset="0"/>
              </a:rPr>
              <a:t>EU CONHECI O MAR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xmlns="" val="3472360008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75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A FLOR QUE AMAVA O MAR\Apresentação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3056" y="-99392"/>
            <a:ext cx="220344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6.ggpht.com/_xn5MGm3Pt48/Sw19QiriOJI/AAAAAAAAlXM/sWN0efbeHG0/s00/carlaperlin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68473">
            <a:off x="3393811" y="2588968"/>
            <a:ext cx="2356378" cy="168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C:\Users\Usuario\Documents\A FLOR QUE AMAVA O MAR\Slide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899592" y="1844824"/>
            <a:ext cx="58326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rgbClr val="FF0000"/>
                </a:solidFill>
                <a:latin typeface="Garamond" pitchFamily="18" charset="0"/>
              </a:rPr>
              <a:t>Texto: A Flor que amava o mar.</a:t>
            </a:r>
          </a:p>
          <a:p>
            <a:r>
              <a:rPr lang="pt-BR" sz="2400" b="1" dirty="0">
                <a:solidFill>
                  <a:srgbClr val="FF0000"/>
                </a:solidFill>
                <a:latin typeface="Garamond" pitchFamily="18" charset="0"/>
              </a:rPr>
              <a:t>Autor: Paulo Moreira.</a:t>
            </a:r>
          </a:p>
          <a:p>
            <a:r>
              <a:rPr lang="pt-BR" sz="2400" b="1" dirty="0">
                <a:solidFill>
                  <a:srgbClr val="FF0000"/>
                </a:solidFill>
                <a:latin typeface="Garamond" pitchFamily="18" charset="0"/>
              </a:rPr>
              <a:t>Formatação: Dorotéia Gomes</a:t>
            </a:r>
          </a:p>
          <a:p>
            <a:r>
              <a:rPr lang="pt-BR" sz="2400" b="1" dirty="0">
                <a:solidFill>
                  <a:srgbClr val="FF0000"/>
                </a:solidFill>
                <a:latin typeface="Garamond" pitchFamily="18" charset="0"/>
                <a:hlinkClick r:id="rId5"/>
              </a:rPr>
              <a:t>www.sergrasan.com/doroteiagomesslides</a:t>
            </a:r>
            <a:endParaRPr lang="pt-BR" sz="2400" b="1" dirty="0">
              <a:solidFill>
                <a:srgbClr val="FF0000"/>
              </a:solidFill>
              <a:latin typeface="Garamond" pitchFamily="18" charset="0"/>
            </a:endParaRPr>
          </a:p>
          <a:p>
            <a:r>
              <a:rPr lang="pt-BR" sz="2400" b="1" dirty="0">
                <a:solidFill>
                  <a:srgbClr val="FF0000"/>
                </a:solidFill>
                <a:latin typeface="Garamond" pitchFamily="18" charset="0"/>
                <a:hlinkClick r:id="rId6"/>
              </a:rPr>
              <a:t>doroteiagomes06@gmail.com</a:t>
            </a:r>
            <a:endParaRPr lang="pt-BR" sz="2400" b="1" dirty="0">
              <a:solidFill>
                <a:srgbClr val="FF0000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4418512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75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A FLOR QUE AMAVA O MA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FLOR QUE AMAVA O MAR</Template>
  <TotalTime>39</TotalTime>
  <Words>477</Words>
  <Application>Microsoft Office PowerPoint</Application>
  <PresentationFormat>Apresentação na tela (4:3)</PresentationFormat>
  <Paragraphs>38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0" baseType="lpstr">
      <vt:lpstr>A FLOR QUE AMAVA O MAR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2016-11-18T18:42:57Z</dcterms:created>
  <dcterms:modified xsi:type="dcterms:W3CDTF">2016-11-18T19:22:09Z</dcterms:modified>
</cp:coreProperties>
</file>