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59" r:id="rId5"/>
    <p:sldId id="263" r:id="rId6"/>
    <p:sldId id="264" r:id="rId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84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90F3-3894-41FD-AB80-9BF46F7B1729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A914D-2BFE-4A4B-B4E1-622FCF87B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5096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90F3-3894-41FD-AB80-9BF46F7B1729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A914D-2BFE-4A4B-B4E1-622FCF87B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6953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90F3-3894-41FD-AB80-9BF46F7B1729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A914D-2BFE-4A4B-B4E1-622FCF87B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8272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90F3-3894-41FD-AB80-9BF46F7B1729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A914D-2BFE-4A4B-B4E1-622FCF87B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59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90F3-3894-41FD-AB80-9BF46F7B1729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A914D-2BFE-4A4B-B4E1-622FCF87B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8186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90F3-3894-41FD-AB80-9BF46F7B1729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A914D-2BFE-4A4B-B4E1-622FCF87B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0665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90F3-3894-41FD-AB80-9BF46F7B1729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A914D-2BFE-4A4B-B4E1-622FCF87B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4874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90F3-3894-41FD-AB80-9BF46F7B1729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A914D-2BFE-4A4B-B4E1-622FCF87B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2537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90F3-3894-41FD-AB80-9BF46F7B1729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A914D-2BFE-4A4B-B4E1-622FCF87B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6389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90F3-3894-41FD-AB80-9BF46F7B1729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A914D-2BFE-4A4B-B4E1-622FCF87B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2511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90F3-3894-41FD-AB80-9BF46F7B1729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A914D-2BFE-4A4B-B4E1-622FCF87B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7341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C90F3-3894-41FD-AB80-9BF46F7B1729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A914D-2BFE-4A4B-B4E1-622FCF87B4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3178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6.png"/><Relationship Id="rId18" Type="http://schemas.microsoft.com/office/2007/relationships/hdphoto" Target="../media/hdphoto7.wdp"/><Relationship Id="rId26" Type="http://schemas.microsoft.com/office/2007/relationships/hdphoto" Target="../media/hdphoto11.wdp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10.png"/><Relationship Id="rId7" Type="http://schemas.openxmlformats.org/officeDocument/2006/relationships/image" Target="../media/image3.png"/><Relationship Id="rId12" Type="http://schemas.microsoft.com/office/2007/relationships/hdphoto" Target="../media/hdphoto4.wdp"/><Relationship Id="rId17" Type="http://schemas.openxmlformats.org/officeDocument/2006/relationships/image" Target="../media/image8.png"/><Relationship Id="rId25" Type="http://schemas.openxmlformats.org/officeDocument/2006/relationships/image" Target="../media/image12.png"/><Relationship Id="rId2" Type="http://schemas.microsoft.com/office/2007/relationships/media" Target="../media/media1.wav"/><Relationship Id="rId16" Type="http://schemas.microsoft.com/office/2007/relationships/hdphoto" Target="../media/hdphoto6.wdp"/><Relationship Id="rId20" Type="http://schemas.microsoft.com/office/2007/relationships/hdphoto" Target="../media/hdphoto8.wdp"/><Relationship Id="rId1" Type="http://schemas.openxmlformats.org/officeDocument/2006/relationships/audio" Target="NULL" TargetMode="External"/><Relationship Id="rId6" Type="http://schemas.microsoft.com/office/2007/relationships/hdphoto" Target="../media/hdphoto1.wdp"/><Relationship Id="rId11" Type="http://schemas.openxmlformats.org/officeDocument/2006/relationships/image" Target="../media/image5.png"/><Relationship Id="rId24" Type="http://schemas.microsoft.com/office/2007/relationships/hdphoto" Target="../media/hdphoto10.wdp"/><Relationship Id="rId5" Type="http://schemas.openxmlformats.org/officeDocument/2006/relationships/image" Target="../media/image2.png"/><Relationship Id="rId15" Type="http://schemas.openxmlformats.org/officeDocument/2006/relationships/image" Target="../media/image7.png"/><Relationship Id="rId23" Type="http://schemas.openxmlformats.org/officeDocument/2006/relationships/image" Target="../media/image11.png"/><Relationship Id="rId10" Type="http://schemas.microsoft.com/office/2007/relationships/hdphoto" Target="../media/hdphoto3.wdp"/><Relationship Id="rId19" Type="http://schemas.openxmlformats.org/officeDocument/2006/relationships/image" Target="../media/image9.png"/><Relationship Id="rId4" Type="http://schemas.openxmlformats.org/officeDocument/2006/relationships/image" Target="../media/image1.gif"/><Relationship Id="rId9" Type="http://schemas.openxmlformats.org/officeDocument/2006/relationships/image" Target="../media/image4.png"/><Relationship Id="rId14" Type="http://schemas.microsoft.com/office/2007/relationships/hdphoto" Target="../media/hdphoto5.wdp"/><Relationship Id="rId22" Type="http://schemas.microsoft.com/office/2007/relationships/hdphoto" Target="../media/hdphoto9.wdp"/><Relationship Id="rId27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16.png"/><Relationship Id="rId4" Type="http://schemas.microsoft.com/office/2007/relationships/hdphoto" Target="../media/hdphoto1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4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4" Type="http://schemas.microsoft.com/office/2007/relationships/hdphoto" Target="../media/hdphoto14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Resultado de imagem para GIFS DE CAMINHO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5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Resultado de imagem para imagem de moça viajando em fundo escuro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9500" l="23167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86" y="170614"/>
            <a:ext cx="7338766" cy="704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Resultado de imagem para imagem de moça viajando em fundo escuro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898" y="227630"/>
            <a:ext cx="3923764" cy="848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 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441" b="96503" l="5532" r="893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072" y="227630"/>
            <a:ext cx="864794" cy="184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 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715" b="89593" l="9746" r="898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173" y="419087"/>
            <a:ext cx="1012150" cy="180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 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746" b="100000" l="9746" r="898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420" y="180305"/>
            <a:ext cx="1251627" cy="184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 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9705" b="89451" l="17797" r="550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848" y="170614"/>
            <a:ext cx="22479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Para ver o alfabeto decorado com borboletas completo clique no PIN ou no link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9489" b="89416" l="0" r="974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061" y="405488"/>
            <a:ext cx="1265682" cy="192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 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484" y="453161"/>
            <a:ext cx="1582371" cy="192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 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1245" b="100000" l="1695" r="974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5818" y="510719"/>
            <a:ext cx="1003523" cy="182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 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2119" b="96610" l="9746" r="898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187" y="4138619"/>
            <a:ext cx="2247900" cy="22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 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715" b="89593" l="9746" r="898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258" y="2342577"/>
            <a:ext cx="1294843" cy="180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 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1271" r="987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114" y="2699985"/>
            <a:ext cx="1541910" cy="126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 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1271" r="987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658" y="4556402"/>
            <a:ext cx="1541910" cy="1509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8" descr=" 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9705" b="89451" l="17797" r="550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755" y="4138619"/>
            <a:ext cx="22479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 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715" b="89593" l="9746" r="898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101" y="4401350"/>
            <a:ext cx="1294843" cy="180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ortality   Celine Dion (Instrumen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26866.9954"/>
                </p14:media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41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/>
    </mc:Choice>
    <mc:Fallback xmlns=""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000"/>
                            </p:stCondLst>
                            <p:childTnLst>
                              <p:par>
                                <p:cTn id="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000"/>
                            </p:stCondLst>
                            <p:childTnLst>
                              <p:par>
                                <p:cTn id="5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000"/>
                            </p:stCondLst>
                            <p:childTnLst>
                              <p:par>
                                <p:cTn id="6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0"/>
                            </p:stCondLst>
                            <p:childTnLst>
                              <p:par>
                                <p:cTn id="7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6000"/>
                            </p:stCondLst>
                            <p:childTnLst>
                              <p:par>
                                <p:cTn id="7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7000"/>
                            </p:stCondLst>
                            <p:childTnLst>
                              <p:par>
                                <p:cTn id="8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8000"/>
                            </p:stCondLst>
                            <p:childTnLst>
                              <p:par>
                                <p:cTn id="8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9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 descr="Slide15"/>
          <p:cNvSpPr>
            <a:spLocks noGrp="1" noChangeAspect="1" noChangeArrowheads="1"/>
          </p:cNvSpPr>
          <p:nvPr isPhoto="1"/>
        </p:nvSpPr>
        <p:spPr bwMode="auto">
          <a:xfrm>
            <a:off x="146899" y="-166255"/>
            <a:ext cx="904697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228600"/>
          </a:effectLst>
        </p:spPr>
        <p:txBody>
          <a:bodyPr/>
          <a:lstStyle/>
          <a:p>
            <a:endParaRPr lang="pt-BR"/>
          </a:p>
        </p:txBody>
      </p:sp>
      <p:pic>
        <p:nvPicPr>
          <p:cNvPr id="3" name="Picture 4" descr="Resultado de imagem para imagem de passarinho preso na gaiola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67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63" y="0"/>
            <a:ext cx="4205447" cy="4056844"/>
          </a:xfrm>
          <a:prstGeom prst="rect">
            <a:avLst/>
          </a:prstGeom>
          <a:noFill/>
          <a:effectLst>
            <a:softEdge rad="38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Resultado de imagem para imagem de passarinho preso na gaiola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981" b="96635" l="2893" r="94215">
                        <a14:backgroundMark x1="62397" y1="25000" x2="53719" y2="548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4792">
            <a:off x="578812" y="524516"/>
            <a:ext cx="3708086" cy="6465193"/>
          </a:xfrm>
          <a:prstGeom prst="rect">
            <a:avLst/>
          </a:prstGeom>
          <a:noFill/>
          <a:effectLst>
            <a:softEdge rad="165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Resultado de imagem para imagem de passarinho preso na gaiola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67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2572" y="1371765"/>
            <a:ext cx="1230327" cy="1912087"/>
          </a:xfrm>
          <a:prstGeom prst="rect">
            <a:avLst/>
          </a:prstGeom>
          <a:noFill/>
          <a:effectLst>
            <a:softEdge rad="38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Resultado de imagem para imagem de passarinho preso na gaiola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981" b="96635" l="2893" r="94215">
                        <a14:backgroundMark x1="62397" y1="25000" x2="53719" y2="548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5208" flipH="1">
            <a:off x="6883921" y="2652619"/>
            <a:ext cx="3042957" cy="4285122"/>
          </a:xfrm>
          <a:prstGeom prst="rect">
            <a:avLst/>
          </a:prstGeom>
          <a:noFill/>
          <a:effectLst>
            <a:softEdge rad="165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9332475" y="349136"/>
            <a:ext cx="2750600" cy="6671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5000"/>
              </a:lnSpc>
              <a:spcBef>
                <a:spcPts val="2000"/>
              </a:spcBef>
              <a:buClr>
                <a:srgbClr val="FFFFFF"/>
              </a:buClr>
              <a:buSzPct val="100000"/>
            </a:pPr>
            <a:r>
              <a:rPr lang="en-GB" sz="3000" b="1" dirty="0" err="1" smtClean="0">
                <a:latin typeface="Garamond" panose="02020404030301010803" pitchFamily="18" charset="0"/>
              </a:rPr>
              <a:t>Quando</a:t>
            </a:r>
            <a:r>
              <a:rPr lang="en-GB" sz="3000" b="1" dirty="0" smtClean="0">
                <a:latin typeface="Garamond" panose="02020404030301010803" pitchFamily="18" charset="0"/>
              </a:rPr>
              <a:t> </a:t>
            </a:r>
            <a:r>
              <a:rPr lang="en-GB" sz="3000" b="1" dirty="0" err="1" smtClean="0">
                <a:latin typeface="Garamond" panose="02020404030301010803" pitchFamily="18" charset="0"/>
              </a:rPr>
              <a:t>aprisionas</a:t>
            </a:r>
            <a:r>
              <a:rPr lang="en-GB" sz="3000" b="1" dirty="0" smtClean="0">
                <a:latin typeface="Garamond" panose="02020404030301010803" pitchFamily="18" charset="0"/>
              </a:rPr>
              <a:t> um </a:t>
            </a:r>
            <a:r>
              <a:rPr lang="en-GB" sz="3000" b="1" dirty="0" err="1" smtClean="0">
                <a:latin typeface="Garamond" panose="02020404030301010803" pitchFamily="18" charset="0"/>
              </a:rPr>
              <a:t>passarinho</a:t>
            </a:r>
            <a:r>
              <a:rPr lang="en-GB" sz="3000" b="1" dirty="0" smtClean="0">
                <a:latin typeface="Garamond" panose="02020404030301010803" pitchFamily="18" charset="0"/>
              </a:rPr>
              <a:t> para </a:t>
            </a:r>
            <a:r>
              <a:rPr lang="en-GB" sz="3000" b="1" dirty="0" err="1" smtClean="0">
                <a:latin typeface="Garamond" panose="02020404030301010803" pitchFamily="18" charset="0"/>
              </a:rPr>
              <a:t>ti</a:t>
            </a:r>
            <a:r>
              <a:rPr lang="en-GB" sz="3000" b="1" dirty="0" smtClean="0">
                <a:latin typeface="Garamond" panose="02020404030301010803" pitchFamily="18" charset="0"/>
              </a:rPr>
              <a:t>,</a:t>
            </a:r>
            <a:br>
              <a:rPr lang="en-GB" sz="3000" b="1" dirty="0" smtClean="0">
                <a:latin typeface="Garamond" panose="02020404030301010803" pitchFamily="18" charset="0"/>
              </a:rPr>
            </a:br>
            <a:r>
              <a:rPr lang="en-GB" sz="3000" b="1" dirty="0" err="1" smtClean="0">
                <a:latin typeface="Garamond" panose="02020404030301010803" pitchFamily="18" charset="0"/>
              </a:rPr>
              <a:t>começas</a:t>
            </a:r>
            <a:r>
              <a:rPr lang="en-GB" sz="3000" b="1" dirty="0" smtClean="0">
                <a:latin typeface="Garamond" panose="02020404030301010803" pitchFamily="18" charset="0"/>
              </a:rPr>
              <a:t> a </a:t>
            </a:r>
            <a:r>
              <a:rPr lang="en-GB" sz="3000" b="1" dirty="0" err="1" smtClean="0">
                <a:latin typeface="Garamond" panose="02020404030301010803" pitchFamily="18" charset="0"/>
              </a:rPr>
              <a:t>perdê</a:t>
            </a:r>
            <a:r>
              <a:rPr lang="en-GB" sz="3000" b="1" dirty="0" smtClean="0">
                <a:latin typeface="Garamond" panose="02020404030301010803" pitchFamily="18" charset="0"/>
              </a:rPr>
              <a:t>-lo...</a:t>
            </a:r>
            <a:br>
              <a:rPr lang="en-GB" sz="3000" b="1" dirty="0" smtClean="0">
                <a:latin typeface="Garamond" panose="02020404030301010803" pitchFamily="18" charset="0"/>
              </a:rPr>
            </a:br>
            <a:r>
              <a:rPr lang="en-GB" sz="3000" b="1" dirty="0" err="1" smtClean="0">
                <a:latin typeface="Garamond" panose="02020404030301010803" pitchFamily="18" charset="0"/>
              </a:rPr>
              <a:t>Porque</a:t>
            </a:r>
            <a:r>
              <a:rPr lang="en-GB" sz="3000" b="1" dirty="0" smtClean="0">
                <a:latin typeface="Garamond" panose="02020404030301010803" pitchFamily="18" charset="0"/>
              </a:rPr>
              <a:t> </a:t>
            </a:r>
            <a:r>
              <a:rPr lang="en-GB" sz="3000" b="1" dirty="0" err="1" smtClean="0">
                <a:latin typeface="Garamond" panose="02020404030301010803" pitchFamily="18" charset="0"/>
              </a:rPr>
              <a:t>não</a:t>
            </a:r>
            <a:r>
              <a:rPr lang="en-GB" sz="3000" b="1" dirty="0" smtClean="0">
                <a:latin typeface="Garamond" panose="02020404030301010803" pitchFamily="18" charset="0"/>
              </a:rPr>
              <a:t> </a:t>
            </a:r>
            <a:r>
              <a:rPr lang="en-GB" sz="3000" b="1" dirty="0" err="1" smtClean="0">
                <a:latin typeface="Garamond" panose="02020404030301010803" pitchFamily="18" charset="0"/>
              </a:rPr>
              <a:t>mais</a:t>
            </a:r>
            <a:r>
              <a:rPr lang="en-GB" sz="3000" b="1" dirty="0" smtClean="0">
                <a:latin typeface="Garamond" panose="02020404030301010803" pitchFamily="18" charset="0"/>
              </a:rPr>
              <a:t> </a:t>
            </a:r>
            <a:r>
              <a:rPr lang="en-GB" sz="3000" b="1" dirty="0" err="1" smtClean="0">
                <a:latin typeface="Garamond" panose="02020404030301010803" pitchFamily="18" charset="0"/>
              </a:rPr>
              <a:t>cantará</a:t>
            </a:r>
            <a:r>
              <a:rPr lang="en-GB" sz="3000" b="1" dirty="0" smtClean="0">
                <a:latin typeface="Garamond" panose="02020404030301010803" pitchFamily="18" charset="0"/>
              </a:rPr>
              <a:t/>
            </a:r>
            <a:br>
              <a:rPr lang="en-GB" sz="3000" b="1" dirty="0" smtClean="0">
                <a:latin typeface="Garamond" panose="02020404030301010803" pitchFamily="18" charset="0"/>
              </a:rPr>
            </a:br>
            <a:r>
              <a:rPr lang="en-GB" sz="3000" b="1" dirty="0" smtClean="0">
                <a:latin typeface="Garamond" panose="02020404030301010803" pitchFamily="18" charset="0"/>
              </a:rPr>
              <a:t>no </a:t>
            </a:r>
            <a:r>
              <a:rPr lang="en-GB" sz="3000" b="1" dirty="0" err="1" smtClean="0">
                <a:latin typeface="Garamond" panose="02020404030301010803" pitchFamily="18" charset="0"/>
              </a:rPr>
              <a:t>bosque</a:t>
            </a:r>
            <a:r>
              <a:rPr lang="en-GB" sz="3000" b="1" dirty="0" smtClean="0">
                <a:latin typeface="Garamond" panose="02020404030301010803" pitchFamily="18" charset="0"/>
              </a:rPr>
              <a:t> para </a:t>
            </a:r>
            <a:r>
              <a:rPr lang="en-GB" sz="3000" b="1" dirty="0" err="1" smtClean="0">
                <a:latin typeface="Garamond" panose="02020404030301010803" pitchFamily="18" charset="0"/>
              </a:rPr>
              <a:t>ti</a:t>
            </a:r>
            <a:r>
              <a:rPr lang="en-GB" sz="3000" b="1" dirty="0" smtClean="0">
                <a:latin typeface="Garamond" panose="02020404030301010803" pitchFamily="18" charset="0"/>
              </a:rPr>
              <a:t/>
            </a:r>
            <a:br>
              <a:rPr lang="en-GB" sz="3000" b="1" dirty="0" smtClean="0">
                <a:latin typeface="Garamond" panose="02020404030301010803" pitchFamily="18" charset="0"/>
              </a:rPr>
            </a:br>
            <a:r>
              <a:rPr lang="en-GB" sz="3000" b="1" dirty="0" err="1" smtClean="0">
                <a:latin typeface="Garamond" panose="02020404030301010803" pitchFamily="18" charset="0"/>
              </a:rPr>
              <a:t>nem</a:t>
            </a:r>
            <a:r>
              <a:rPr lang="en-GB" sz="3000" b="1" dirty="0" smtClean="0">
                <a:latin typeface="Garamond" panose="02020404030301010803" pitchFamily="18" charset="0"/>
              </a:rPr>
              <a:t> </a:t>
            </a:r>
            <a:r>
              <a:rPr lang="en-GB" sz="3000" b="1" dirty="0" err="1" smtClean="0">
                <a:latin typeface="Garamond" panose="02020404030301010803" pitchFamily="18" charset="0"/>
              </a:rPr>
              <a:t>criará</a:t>
            </a:r>
            <a:r>
              <a:rPr lang="en-GB" sz="3000" b="1" dirty="0" smtClean="0">
                <a:latin typeface="Garamond" panose="02020404030301010803" pitchFamily="18" charset="0"/>
              </a:rPr>
              <a:t> outros </a:t>
            </a:r>
            <a:r>
              <a:rPr lang="en-GB" sz="3000" b="1" dirty="0" err="1" smtClean="0">
                <a:latin typeface="Garamond" panose="02020404030301010803" pitchFamily="18" charset="0"/>
              </a:rPr>
              <a:t>passarinhos</a:t>
            </a:r>
            <a:r>
              <a:rPr lang="en-GB" sz="3000" b="1" dirty="0" smtClean="0">
                <a:latin typeface="Garamond" panose="02020404030301010803" pitchFamily="18" charset="0"/>
              </a:rPr>
              <a:t/>
            </a:r>
            <a:br>
              <a:rPr lang="en-GB" sz="3000" b="1" dirty="0" smtClean="0">
                <a:latin typeface="Garamond" panose="02020404030301010803" pitchFamily="18" charset="0"/>
              </a:rPr>
            </a:br>
            <a:r>
              <a:rPr lang="en-GB" sz="3000" b="1" dirty="0" err="1" smtClean="0">
                <a:latin typeface="Garamond" panose="02020404030301010803" pitchFamily="18" charset="0"/>
              </a:rPr>
              <a:t>em</a:t>
            </a:r>
            <a:r>
              <a:rPr lang="en-GB" sz="3000" b="1" dirty="0" smtClean="0">
                <a:latin typeface="Garamond" panose="02020404030301010803" pitchFamily="18" charset="0"/>
              </a:rPr>
              <a:t> </a:t>
            </a:r>
            <a:r>
              <a:rPr lang="en-GB" sz="3000" b="1" dirty="0" err="1" smtClean="0">
                <a:latin typeface="Garamond" panose="02020404030301010803" pitchFamily="18" charset="0"/>
              </a:rPr>
              <a:t>seu</a:t>
            </a:r>
            <a:r>
              <a:rPr lang="en-GB" sz="3000" b="1" dirty="0" smtClean="0">
                <a:latin typeface="Garamond" panose="02020404030301010803" pitchFamily="18" charset="0"/>
              </a:rPr>
              <a:t> </a:t>
            </a:r>
            <a:r>
              <a:rPr lang="en-GB" sz="3000" b="1" dirty="0" err="1" smtClean="0">
                <a:latin typeface="Garamond" panose="02020404030301010803" pitchFamily="18" charset="0"/>
              </a:rPr>
              <a:t>ninho</a:t>
            </a:r>
            <a:r>
              <a:rPr lang="en-GB" sz="3000" b="1" dirty="0" smtClean="0">
                <a:latin typeface="Garamond" panose="02020404030301010803" pitchFamily="18" charset="0"/>
              </a:rPr>
              <a:t>.</a:t>
            </a:r>
            <a:br>
              <a:rPr lang="en-GB" sz="3000" b="1" dirty="0" smtClean="0">
                <a:latin typeface="Garamond" panose="02020404030301010803" pitchFamily="18" charset="0"/>
              </a:rPr>
            </a:br>
            <a:endParaRPr lang="en-GB" sz="3000" b="1" dirty="0">
              <a:latin typeface="Garamond" panose="02020404030301010803" pitchFamily="18" charset="0"/>
            </a:endParaRPr>
          </a:p>
        </p:txBody>
      </p:sp>
      <p:sp>
        <p:nvSpPr>
          <p:cNvPr id="8" name="Rectangle 3" descr="Slide21"/>
          <p:cNvSpPr>
            <a:spLocks noGrp="1" noChangeAspect="1" noChangeArrowheads="1"/>
          </p:cNvSpPr>
          <p:nvPr isPhoto="1"/>
        </p:nvSpPr>
        <p:spPr bwMode="auto">
          <a:xfrm>
            <a:off x="-914221" y="0"/>
            <a:ext cx="13106221" cy="68580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584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/>
    </mc:Choice>
    <mc:Fallback xmlns=""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25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95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95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2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4" descr="Resultado de imagem para imagem de moça viajando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62" b="97769" l="272" r="8973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8563" y="1048437"/>
            <a:ext cx="3726288" cy="556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519707" y="3374264"/>
            <a:ext cx="3335627" cy="1938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i="1" dirty="0" err="1" smtClean="0">
                <a:latin typeface="Garamond" panose="02020404030301010803" pitchFamily="18" charset="0"/>
              </a:rPr>
              <a:t>Quando</a:t>
            </a:r>
            <a:r>
              <a:rPr lang="en-GB" sz="2400" b="1" i="1" dirty="0" smtClean="0">
                <a:latin typeface="Garamond" panose="02020404030301010803" pitchFamily="18" charset="0"/>
              </a:rPr>
              <a:t> 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não</a:t>
            </a:r>
            <a:r>
              <a:rPr lang="en-GB" sz="2400" b="1" i="1" dirty="0" smtClean="0">
                <a:latin typeface="Garamond" panose="02020404030301010803" pitchFamily="18" charset="0"/>
              </a:rPr>
              <a:t> 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deixas</a:t>
            </a:r>
            <a:r>
              <a:rPr lang="en-GB" sz="2400" b="1" i="1" dirty="0" smtClean="0">
                <a:latin typeface="Garamond" panose="02020404030301010803" pitchFamily="18" charset="0"/>
              </a:rPr>
              <a:t> 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partir</a:t>
            </a:r>
            <a:r>
              <a:rPr lang="en-GB" sz="2400" b="1" i="1" dirty="0" smtClean="0">
                <a:latin typeface="Garamond" panose="02020404030301010803" pitchFamily="18" charset="0"/>
              </a:rPr>
              <a:t> o 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teu</a:t>
            </a:r>
            <a:r>
              <a:rPr lang="en-GB" sz="2400" b="1" i="1" dirty="0" smtClean="0">
                <a:latin typeface="Garamond" panose="02020404030301010803" pitchFamily="18" charset="0"/>
              </a:rPr>
              <a:t> 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filho</a:t>
            </a:r>
            <a:r>
              <a:rPr lang="en-GB" sz="2400" b="1" i="1" dirty="0" smtClean="0">
                <a:latin typeface="Garamond" panose="02020404030301010803" pitchFamily="18" charset="0"/>
              </a:rPr>
              <a:t/>
            </a:r>
            <a:br>
              <a:rPr lang="en-GB" sz="2400" b="1" i="1" dirty="0" smtClean="0">
                <a:latin typeface="Garamond" panose="02020404030301010803" pitchFamily="18" charset="0"/>
              </a:rPr>
            </a:br>
            <a:r>
              <a:rPr lang="en-GB" sz="2400" b="1" i="1" dirty="0" smtClean="0">
                <a:latin typeface="Garamond" panose="02020404030301010803" pitchFamily="18" charset="0"/>
              </a:rPr>
              <a:t>para a 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vida</a:t>
            </a:r>
            <a:r>
              <a:rPr lang="en-GB" sz="2400" b="1" i="1" dirty="0" smtClean="0">
                <a:latin typeface="Garamond" panose="02020404030301010803" pitchFamily="18" charset="0"/>
              </a:rPr>
              <a:t>, 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começas</a:t>
            </a:r>
            <a:r>
              <a:rPr lang="en-GB" sz="2400" b="1" i="1" dirty="0" smtClean="0">
                <a:latin typeface="Garamond" panose="02020404030301010803" pitchFamily="18" charset="0"/>
              </a:rPr>
              <a:t> a 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perdê</a:t>
            </a:r>
            <a:r>
              <a:rPr lang="en-GB" sz="2400" b="1" i="1" dirty="0" smtClean="0">
                <a:latin typeface="Garamond" panose="02020404030301010803" pitchFamily="18" charset="0"/>
              </a:rPr>
              <a:t>-lo...</a:t>
            </a:r>
            <a:br>
              <a:rPr lang="en-GB" sz="2400" b="1" i="1" dirty="0" smtClean="0">
                <a:latin typeface="Garamond" panose="02020404030301010803" pitchFamily="18" charset="0"/>
              </a:rPr>
            </a:br>
            <a:endParaRPr lang="pt-BR" sz="2400" dirty="0">
              <a:latin typeface="Garamond" panose="02020404030301010803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726546" y="1983346"/>
            <a:ext cx="282047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5000"/>
              </a:lnSpc>
              <a:spcBef>
                <a:spcPts val="2000"/>
              </a:spcBef>
              <a:buClr>
                <a:srgbClr val="FFFFFF"/>
              </a:buClr>
              <a:buSzPct val="100000"/>
            </a:pPr>
            <a:r>
              <a:rPr lang="en-GB" sz="2400" b="1" i="1" dirty="0" err="1">
                <a:latin typeface="Garamond" panose="02020404030301010803" pitchFamily="18" charset="0"/>
              </a:rPr>
              <a:t>p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orque</a:t>
            </a:r>
            <a:r>
              <a:rPr lang="en-GB" sz="2400" b="1" i="1" dirty="0" smtClean="0">
                <a:latin typeface="Garamond" panose="02020404030301010803" pitchFamily="18" charset="0"/>
              </a:rPr>
              <a:t> 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nunca</a:t>
            </a:r>
            <a:r>
              <a:rPr lang="en-GB" sz="2400" b="1" i="1" dirty="0" smtClean="0">
                <a:latin typeface="Garamond" panose="02020404030301010803" pitchFamily="18" charset="0"/>
              </a:rPr>
              <a:t> o 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verás</a:t>
            </a:r>
            <a:r>
              <a:rPr lang="en-GB" sz="2400" b="1" i="1" dirty="0" smtClean="0">
                <a:latin typeface="Garamond" panose="02020404030301010803" pitchFamily="18" charset="0"/>
              </a:rPr>
              <a:t/>
            </a:r>
            <a:br>
              <a:rPr lang="en-GB" sz="2400" b="1" i="1" dirty="0" smtClean="0">
                <a:latin typeface="Garamond" panose="02020404030301010803" pitchFamily="18" charset="0"/>
              </a:rPr>
            </a:br>
            <a:r>
              <a:rPr lang="en-GB" sz="2400" b="1" i="1" dirty="0" err="1" smtClean="0">
                <a:latin typeface="Garamond" panose="02020404030301010803" pitchFamily="18" charset="0"/>
              </a:rPr>
              <a:t>voltar</a:t>
            </a:r>
            <a:r>
              <a:rPr lang="en-GB" sz="2400" b="1" i="1" dirty="0" smtClean="0">
                <a:latin typeface="Garamond" panose="02020404030301010803" pitchFamily="18" charset="0"/>
              </a:rPr>
              <a:t> para 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ti</a:t>
            </a:r>
            <a:r>
              <a:rPr lang="en-GB" sz="2400" b="1" i="1" dirty="0" smtClean="0">
                <a:latin typeface="Garamond" panose="02020404030301010803" pitchFamily="18" charset="0"/>
              </a:rPr>
              <a:t> 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livre</a:t>
            </a:r>
            <a:r>
              <a:rPr lang="en-GB" sz="2400" b="1" i="1" dirty="0" smtClean="0">
                <a:latin typeface="Garamond" panose="02020404030301010803" pitchFamily="18" charset="0"/>
              </a:rPr>
              <a:t> e </a:t>
            </a:r>
            <a:r>
              <a:rPr lang="en-GB" sz="2400" b="1" i="1" dirty="0" err="1" smtClean="0">
                <a:latin typeface="Garamond" panose="02020404030301010803" pitchFamily="18" charset="0"/>
              </a:rPr>
              <a:t>maduro</a:t>
            </a:r>
            <a:r>
              <a:rPr lang="en-GB" sz="2400" b="1" i="1" dirty="0" smtClean="0">
                <a:latin typeface="Garamond" panose="02020404030301010803" pitchFamily="18" charset="0"/>
              </a:rPr>
              <a:t>.</a:t>
            </a:r>
            <a:br>
              <a:rPr lang="en-GB" sz="2400" b="1" i="1" dirty="0" smtClean="0">
                <a:latin typeface="Garamond" panose="02020404030301010803" pitchFamily="18" charset="0"/>
              </a:rPr>
            </a:br>
            <a:endParaRPr lang="en-GB" sz="2400" b="1" i="1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26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8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3.33333E-6 L -0.35078 0.05371 " pathEditMode="relative" rAng="0" ptsTypes="AA">
                                      <p:cBhvr>
                                        <p:cTn id="2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9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m para GIFS DE CAMINHO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784"/>
            <a:ext cx="12350840" cy="785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Resultado de imagem para imagem de moça viajando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62" b="97769" l="272" r="8973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3205" y="1881881"/>
            <a:ext cx="3713409" cy="556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4641274" y="1911927"/>
            <a:ext cx="6747162" cy="433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5000"/>
              </a:lnSpc>
              <a:buClr>
                <a:srgbClr val="FFFFFF"/>
              </a:buClr>
              <a:buSzPct val="100000"/>
            </a:pPr>
            <a:r>
              <a:rPr lang="en-GB" sz="36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Quem</a:t>
            </a:r>
            <a:r>
              <a:rPr lang="en-GB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  </a:t>
            </a:r>
            <a:r>
              <a:rPr lang="en-GB" sz="36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Ama</a:t>
            </a:r>
            <a:r>
              <a:rPr lang="en-GB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 ... </a:t>
            </a:r>
            <a:r>
              <a:rPr lang="en-GB" sz="36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Liberta</a:t>
            </a:r>
            <a:r>
              <a:rPr lang="en-GB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 com a </a:t>
            </a:r>
            <a:endParaRPr lang="en-GB" sz="36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pPr algn="ctr">
              <a:lnSpc>
                <a:spcPct val="95000"/>
              </a:lnSpc>
              <a:buClr>
                <a:srgbClr val="FFFFFF"/>
              </a:buClr>
              <a:buSzPct val="100000"/>
            </a:pPr>
            <a:endParaRPr lang="en-GB" sz="36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pPr algn="ctr">
              <a:lnSpc>
                <a:spcPct val="95000"/>
              </a:lnSpc>
              <a:buClr>
                <a:srgbClr val="FFFFFF"/>
              </a:buClr>
              <a:buSzPct val="100000"/>
            </a:pPr>
            <a:r>
              <a:rPr lang="en-GB" sz="36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certeza</a:t>
            </a:r>
            <a:r>
              <a:rPr lang="en-GB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/>
            </a:r>
            <a:br>
              <a:rPr lang="en-GB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</a:br>
            <a:endParaRPr lang="en-GB" sz="36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pPr algn="ctr">
              <a:lnSpc>
                <a:spcPct val="95000"/>
              </a:lnSpc>
              <a:buClr>
                <a:srgbClr val="FFFFFF"/>
              </a:buClr>
              <a:buSzPct val="100000"/>
            </a:pPr>
            <a:r>
              <a:rPr lang="en-GB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da </a:t>
            </a:r>
            <a:r>
              <a:rPr lang="en-GB" sz="36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volta</a:t>
            </a:r>
            <a:r>
              <a:rPr lang="en-GB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r>
              <a:rPr lang="en-GB" sz="36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espontânea</a:t>
            </a:r>
            <a:r>
              <a:rPr lang="en-GB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r>
              <a:rPr lang="en-GB" sz="36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ao</a:t>
            </a:r>
            <a:r>
              <a:rPr lang="en-GB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endParaRPr lang="en-GB" sz="36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pPr algn="ctr">
              <a:lnSpc>
                <a:spcPct val="95000"/>
              </a:lnSpc>
              <a:buClr>
                <a:srgbClr val="FFFFFF"/>
              </a:buClr>
              <a:buSzPct val="100000"/>
            </a:pPr>
            <a:endParaRPr lang="en-GB" sz="36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pPr algn="ctr">
              <a:lnSpc>
                <a:spcPct val="95000"/>
              </a:lnSpc>
              <a:buClr>
                <a:srgbClr val="FFFFFF"/>
              </a:buClr>
              <a:buSzPct val="100000"/>
            </a:pPr>
            <a:r>
              <a:rPr lang="en-GB" sz="36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aconchego</a:t>
            </a:r>
            <a:r>
              <a:rPr lang="en-GB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r>
              <a:rPr lang="en-GB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! </a:t>
            </a:r>
          </a:p>
          <a:p>
            <a:pPr algn="ctr">
              <a:buClr>
                <a:srgbClr val="FFFFFF"/>
              </a:buClr>
              <a:buSzPct val="100000"/>
            </a:pPr>
            <a:r>
              <a:rPr lang="en-GB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aramond" panose="02020404030301010803" pitchFamily="18" charset="0"/>
              </a:rPr>
              <a:t>  </a:t>
            </a:r>
          </a:p>
        </p:txBody>
      </p:sp>
    </p:spTree>
    <p:extLst>
      <p:ext uri="{BB962C8B-B14F-4D97-AF65-F5344CB8AC3E}">
        <p14:creationId xmlns:p14="http://schemas.microsoft.com/office/powerpoint/2010/main" val="23078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1.11111E-6 L -0.50899 0.04144 " pathEditMode="relative" rAng="0" ptsTypes="AA">
                                      <p:cBhvr>
                                        <p:cTn id="39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56" y="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esultado de imagem para GIFS DE CAMINHO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303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sultado de imagem para GIFS DE CAMINHO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30345" y="0"/>
            <a:ext cx="6061656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657600" y="3560618"/>
            <a:ext cx="54863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FFFFFF"/>
              </a:buClr>
              <a:buSzPct val="100000"/>
            </a:pPr>
            <a:r>
              <a:rPr lang="en-GB" sz="3200" b="1" dirty="0" err="1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Aprende</a:t>
            </a: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no </a:t>
            </a:r>
            <a:r>
              <a:rPr lang="en-GB" sz="3200" b="1" dirty="0" err="1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caminho</a:t>
            </a: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da </a:t>
            </a:r>
            <a:r>
              <a:rPr lang="en-GB" sz="3200" b="1" dirty="0" err="1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vida</a:t>
            </a: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</a:p>
          <a:p>
            <a:pPr algn="ctr">
              <a:buClr>
                <a:srgbClr val="FFFFFF"/>
              </a:buClr>
              <a:buSzPct val="100000"/>
            </a:pP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 </a:t>
            </a:r>
            <a:r>
              <a:rPr lang="en-GB" sz="3200" b="1" dirty="0" err="1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paradoxal</a:t>
            </a: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  <a:r>
              <a:rPr lang="en-GB" sz="3200" b="1" dirty="0" err="1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lição</a:t>
            </a: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da </a:t>
            </a:r>
            <a:r>
              <a:rPr lang="en-GB" sz="3200" b="1" dirty="0" err="1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experiência</a:t>
            </a: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: </a:t>
            </a:r>
          </a:p>
          <a:p>
            <a:pPr algn="ctr">
              <a:buClr>
                <a:srgbClr val="FFFFFF"/>
              </a:buClr>
              <a:buSzPct val="100000"/>
            </a:pPr>
            <a:r>
              <a:rPr lang="en-GB" sz="3200" b="1" dirty="0" err="1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Sempre</a:t>
            </a: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  <a:r>
              <a:rPr lang="en-GB" sz="3200" b="1" dirty="0" err="1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ganhas</a:t>
            </a: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o </a:t>
            </a:r>
            <a:r>
              <a:rPr lang="en-GB" sz="3200" b="1" dirty="0" err="1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que</a:t>
            </a: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  <a:r>
              <a:rPr lang="en-GB" sz="3200" b="1" dirty="0" err="1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deixas</a:t>
            </a: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</a:p>
          <a:p>
            <a:pPr algn="ctr">
              <a:buClr>
                <a:srgbClr val="FFFFFF"/>
              </a:buClr>
              <a:buSzPct val="100000"/>
            </a:pP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 </a:t>
            </a:r>
            <a:r>
              <a:rPr lang="en-GB" sz="3200" b="1" dirty="0" err="1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perdes</a:t>
            </a: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o </a:t>
            </a:r>
            <a:r>
              <a:rPr lang="en-GB" sz="3200" b="1" dirty="0" err="1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que</a:t>
            </a: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  <a:r>
              <a:rPr lang="en-GB" sz="3200" b="1" dirty="0" err="1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reténs</a:t>
            </a:r>
            <a:r>
              <a:rPr lang="en-GB" sz="3200" b="1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... </a:t>
            </a:r>
            <a:endParaRPr lang="en-GB" sz="3200" b="1" dirty="0">
              <a:ln w="6600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11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5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45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91492" y="1163782"/>
            <a:ext cx="1064029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TEXTO: Caminho da vida</a:t>
            </a:r>
          </a:p>
          <a:p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Desconheço autoria</a:t>
            </a:r>
          </a:p>
          <a:p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Formatação: Dorotéia Gomes</a:t>
            </a:r>
          </a:p>
          <a:p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Música : </a:t>
            </a:r>
            <a:r>
              <a:rPr lang="pt-BR" sz="3200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immortality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 instrumental (Celine Dion)</a:t>
            </a:r>
          </a:p>
          <a:p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hlinkClick r:id="rId3"/>
              </a:rPr>
              <a:t>www.sergrasan.com</a:t>
            </a:r>
            <a:endParaRPr lang="pt-BR" sz="3200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r>
              <a:rPr lang="pt-BR" sz="3200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doroteiagomesslides</a:t>
            </a:r>
            <a:endParaRPr lang="pt-BR" sz="3200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endParaRPr lang="pt-BR" sz="2800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20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63</Words>
  <Application>Microsoft Office PowerPoint</Application>
  <PresentationFormat>Widescreen</PresentationFormat>
  <Paragraphs>20</Paragraphs>
  <Slides>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2" baseType="lpstr">
      <vt:lpstr>Algerian</vt:lpstr>
      <vt:lpstr>Arial</vt:lpstr>
      <vt:lpstr>Calibri</vt:lpstr>
      <vt:lpstr>Calibri Light</vt:lpstr>
      <vt:lpstr>Garamond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23</cp:revision>
  <dcterms:created xsi:type="dcterms:W3CDTF">2021-02-10T18:00:45Z</dcterms:created>
  <dcterms:modified xsi:type="dcterms:W3CDTF">2021-02-11T04:06:31Z</dcterms:modified>
</cp:coreProperties>
</file>