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1498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3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0132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344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922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6200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4266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544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63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291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8974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C97E4-2F66-40BA-B2AA-5C5EDBEECD60}" type="datetimeFigureOut">
              <a:rPr lang="pt-BR" smtClean="0"/>
              <a:t>30/09/2021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25E4B-943A-496D-9A27-C470001A79B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426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wav"/><Relationship Id="rId16" Type="http://schemas.openxmlformats.org/officeDocument/2006/relationships/image" Target="../media/image12.png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5" Type="http://schemas.openxmlformats.org/officeDocument/2006/relationships/image" Target="../media/image11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png"/><Relationship Id="rId1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estrellas decorativ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78" y="955648"/>
            <a:ext cx="2105151" cy="337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estrellas decorativa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12367" y="956278"/>
            <a:ext cx="2105151" cy="335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estrell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338" y="2880021"/>
            <a:ext cx="6775553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images.orkut.com/orkut/photos/PgAAAImWFi72RVkTAUHcWpXBpvRvYQ_0I9mLHtbOBM_1UWYX8O2AsjN3veCqS1_fjBsr8O-_YikRNZ2MYfDh9qpY_QYAm1T1UEsJ-7HvC8GEOek51VDNdrzJv_q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506" y="1958571"/>
            <a:ext cx="396588" cy="86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482" y="1868511"/>
            <a:ext cx="408437" cy="98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4" descr="http://images.orkut.com/orkut/photos/PgAAAImWFi72RVkTAUHcWpXBpvRm3_zKgW9ZLnTcBbZYROgEDcv30K2BwMmLwdYGPJDpKioIq3aVZk1a-Bn2eeIsrj0Am1T1UN1ICMupGTHikM9w8VfTfO-KOhE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560" y="2058732"/>
            <a:ext cx="523112" cy="848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509" y="2026074"/>
            <a:ext cx="495812" cy="881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http://images.orkut.com/orkut/photos/PgAAAImWFi72RVkTAUHcWpXBpvSDnB_FkGsmp_q0_Uq0zERbSAifhZCiUAZAuaqqywHG0e-6rU3ML8jM1i8GcLm5HNQAm1T1UH0OOeZDp1K5YGl-vayghYdtY0nj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633" y="1899702"/>
            <a:ext cx="643477" cy="97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244" y="1921406"/>
            <a:ext cx="408437" cy="98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8" descr="http://images.orkut.com/orkut/photos/PgAAAImWFi72RVkTAUHcWpXBpvRuNBzJUGp305YTUBivCZ_lBhgp01MZpuOo_C7ljBNG9ynHcttfnTfd4KV5u7TWzj8Am1T1UBtDzjPqL4wd7aAueubE_KkV_sV6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116" y="1881735"/>
            <a:ext cx="548360" cy="98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images.orkut.com/orkut/photos/PgAAAImWFi72RVkTAUHcWpXBpvSDnB_FkGsmp_q0_Uq0zERbSAifhZCiUAZAuaqqywHG0e-6rU3ML8jM1i8GcLm5HNQAm1T1UH0OOeZDp1K5YGl-vayghYdtY0nj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258" y="1923748"/>
            <a:ext cx="643477" cy="86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143" y="1990552"/>
            <a:ext cx="495812" cy="881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 descr="http://images.orkut.com/orkut/photos/PgAAAImWFi72RVkTAUHcWpXBpvTwrOWpfaybKfyaPw0CN4AX2o3SQdn5ut1ErdgBdI6btJO11j2LOXqkFz_1GG91KtgAm1T1UEU6-5kFqP5qmBtjKoRZA718su9H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018" y="1968054"/>
            <a:ext cx="490054" cy="90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ontém uma imagem de: {{ pinTitle }}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25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889" y="1954039"/>
            <a:ext cx="771456" cy="869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9519510" y="1990552"/>
            <a:ext cx="593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 smtClean="0">
                <a:solidFill>
                  <a:srgbClr val="FF0000"/>
                </a:solidFill>
              </a:rPr>
              <a:t>...</a:t>
            </a:r>
            <a:endParaRPr lang="pt-BR" sz="4000" b="1" dirty="0">
              <a:solidFill>
                <a:srgbClr val="FF0000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fram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kenny_G-_From_Dying_You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20" name="CaixaDeTexto 19"/>
          <p:cNvSpPr txBox="1"/>
          <p:nvPr/>
        </p:nvSpPr>
        <p:spPr>
          <a:xfrm>
            <a:off x="8694889" y="4706471"/>
            <a:ext cx="25817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DOROTÉIA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GOMES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SLIDES</a:t>
            </a:r>
            <a:endParaRPr lang="pt-B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597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5000"/>
    </mc:Choice>
    <mc:Fallback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6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i.pinimg.com/originals/8b/80/f8/8b80f8f3bfdf0ba617212d4d41baf81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17869" flipH="1">
            <a:off x="9357477" y="1006848"/>
            <a:ext cx="2555788" cy="3524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1" descr="o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1" cy="7032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s://i.pinimg.com/originals/8b/80/f8/8b80f8f3bfdf0ba617212d4d41baf81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71900" cy="720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 rot="21101834">
            <a:off x="4186360" y="1032100"/>
            <a:ext cx="52999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</a:rPr>
              <a:t>Adoro reticências...Aqueles três pontos intermitentes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</a:rPr>
              <a:t>Que insistem em dizer que nada está fechado,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</a:rPr>
              <a:t>que nada acabou, que algo está por vir!</a:t>
            </a:r>
          </a:p>
        </p:txBody>
      </p:sp>
    </p:spTree>
    <p:extLst>
      <p:ext uri="{BB962C8B-B14F-4D97-AF65-F5344CB8AC3E}">
        <p14:creationId xmlns:p14="http://schemas.microsoft.com/office/powerpoint/2010/main" val="115669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14:switch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originals/40/7b/24/407b24a993db77ca966b7115995ff982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7418" y="369120"/>
            <a:ext cx="2937164" cy="2809509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10" r="18968"/>
          <a:stretch/>
        </p:blipFill>
        <p:spPr bwMode="auto">
          <a:xfrm>
            <a:off x="0" y="2401862"/>
            <a:ext cx="3366654" cy="510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 descr="niebb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8253" y="369120"/>
            <a:ext cx="1979613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10" r="18968"/>
          <a:stretch/>
        </p:blipFill>
        <p:spPr bwMode="auto">
          <a:xfrm>
            <a:off x="8271164" y="2401863"/>
            <a:ext cx="3366654" cy="510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3" descr="niebb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99850" y="369120"/>
            <a:ext cx="1979613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2977866" y="3461658"/>
            <a:ext cx="64193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vida se faz assim!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Nada pronto, nada definido.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60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30000">
        <p14:gallery dir="l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6" dur="2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250"/>
                            </p:stCondLst>
                            <p:childTnLst>
                              <p:par>
                                <p:cTn id="1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20" dur="2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0"/>
                            </p:stCondLst>
                            <p:childTnLst>
                              <p:par>
                                <p:cTn id="29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750"/>
                            </p:stCondLst>
                            <p:childTnLst>
                              <p:par>
                                <p:cTn id="35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oto com animação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7817" y="699247"/>
            <a:ext cx="1468489" cy="533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Foto com animação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29817" y="833718"/>
            <a:ext cx="1468489" cy="533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strellas decorativ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48" y="833718"/>
            <a:ext cx="1273174" cy="337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estrellas decorativ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536" y="833718"/>
            <a:ext cx="1273174" cy="3376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655633"/>
          </a:xfrm>
          <a:prstGeom prst="fram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964123" y="1055078"/>
            <a:ext cx="4572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udo sempre em construção.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Tudo ainda por se dizer... 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Nascendo...Brotando...Sublimando...</a:t>
            </a:r>
          </a:p>
          <a:p>
            <a:pPr algn="ctr"/>
            <a:r>
              <a:rPr lang="pt-BR" sz="36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Vivo assim numa eterna reticências...</a:t>
            </a:r>
            <a:endParaRPr lang="pt-BR" sz="36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64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i.pinimg.com/564x/d9/1d/d6/d91dd64f12dcca933efbfb16da413d2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400" b="93600" l="5322" r="943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0306" y="-242047"/>
            <a:ext cx="12936071" cy="710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i.pinimg.com/originals/cc/2d/9f/cc2d9f7a9014adc315ffad5ea6d3f515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87206">
            <a:off x="1775121" y="2545115"/>
            <a:ext cx="1856438" cy="282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i.pinimg.com/originals/7b/d8/ac/7bd8ac1cd46fd1070d03f839d8e67640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333438">
            <a:off x="7948529" y="1492624"/>
            <a:ext cx="2214284" cy="270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 rot="20940158">
            <a:off x="3558194" y="2048399"/>
            <a:ext cx="43854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/>
              <a:t>C</a:t>
            </a:r>
            <a:r>
              <a:rPr lang="pt-BR" sz="3600" dirty="0" smtClean="0"/>
              <a:t>olocar ponto final? O que seria de nós sem a expectativa </a:t>
            </a:r>
          </a:p>
          <a:p>
            <a:pPr algn="ctr"/>
            <a:r>
              <a:rPr lang="pt-BR" sz="3600" dirty="0"/>
              <a:t>d</a:t>
            </a:r>
            <a:r>
              <a:rPr lang="pt-BR" sz="3600" dirty="0" smtClean="0"/>
              <a:t>e continuação?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265914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33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75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75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75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4987" y="2447365"/>
            <a:ext cx="1748093" cy="470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0964" y="2447365"/>
            <a:ext cx="1748093" cy="470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NG frame | Molduras vintage, Quadro de flores, Cenários de fotograf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66812" cy="715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460652" y="1730327"/>
            <a:ext cx="58662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 : Reticências....</a:t>
            </a:r>
          </a:p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 </a:t>
            </a:r>
            <a:r>
              <a:rPr lang="pt-BR" sz="32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</a:t>
            </a:r>
            <a:endParaRPr lang="pt-BR" sz="32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SLIDES</a:t>
            </a:r>
          </a:p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MÚSICA: kenny_G-_From_Dying_YoungFrom_Dying_Young.wav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Picture 10" descr="beso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58" y="4157849"/>
            <a:ext cx="4572000" cy="17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223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7000">
        <p14:prism/>
      </p:transition>
    </mc:Choice>
    <mc:Fallback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7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7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7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75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75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600"/>
                            </p:stCondLst>
                            <p:childTnLst>
                              <p:par>
                                <p:cTn id="31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99</Words>
  <Application>Microsoft Office PowerPoint</Application>
  <PresentationFormat>Widescreen</PresentationFormat>
  <Paragraphs>20</Paragraphs>
  <Slides>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</dc:creator>
  <cp:lastModifiedBy>DOROTÉIA</cp:lastModifiedBy>
  <cp:revision>11</cp:revision>
  <dcterms:created xsi:type="dcterms:W3CDTF">2021-09-30T20:13:19Z</dcterms:created>
  <dcterms:modified xsi:type="dcterms:W3CDTF">2021-09-30T22:30:56Z</dcterms:modified>
</cp:coreProperties>
</file>