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9"/>
  </p:notesMasterIdLst>
  <p:sldIdLst>
    <p:sldId id="257" r:id="rId2"/>
    <p:sldId id="259" r:id="rId3"/>
    <p:sldId id="260" r:id="rId4"/>
    <p:sldId id="262" r:id="rId5"/>
    <p:sldId id="263" r:id="rId6"/>
    <p:sldId id="264" r:id="rId7"/>
    <p:sldId id="256" r:id="rId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qaHUJKJWkYtbiTwBMDYIeA==" hashData="OIAx++xzyUBnNiazFGjS7sm0v7zQoTNvC3eWaFXu4FXFDfLyH9mgyruj7jt3wUEMAm4Tse+/WbMdtRfBYjpVD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333" autoAdjust="0"/>
    <p:restoredTop sz="96168" autoAdjust="0"/>
  </p:normalViewPr>
  <p:slideViewPr>
    <p:cSldViewPr>
      <p:cViewPr varScale="1">
        <p:scale>
          <a:sx n="77" d="100"/>
          <a:sy n="77" d="100"/>
        </p:scale>
        <p:origin x="96" y="7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C1438745-190A-42D8-BC96-5459CF1BB93B}" type="datetimeFigureOut">
              <a:rPr lang="pt-BR"/>
              <a:pPr>
                <a:defRPr/>
              </a:pPr>
              <a:t>20/03/2014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52CDA66-6018-482A-A64E-E2069AF1C4A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02166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122807-3DAB-41D8-A757-53B56F4C7A6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389504"/>
      </p:ext>
    </p:extLst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3A510F-2DD4-4CF7-A795-9D32FF765BD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8729072"/>
      </p:ext>
    </p:extLst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3CB6F6-178A-4019-8B26-ACB969FB2E3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7657182"/>
      </p:ext>
    </p:extLst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2F950A-29BE-4317-9B3E-B2B37629EFA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8921737"/>
      </p:ext>
    </p:extLst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E177D4-7563-4965-A0D6-8889AAF0842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5602689"/>
      </p:ext>
    </p:extLst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F0A497-6AA2-44FF-B1E8-DC524064B40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1223984"/>
      </p:ext>
    </p:extLst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228BD6-A52D-4F44-897F-F15054FDE26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6947054"/>
      </p:ext>
    </p:extLst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22EF26-A30A-47B6-B392-6F13AA8F96D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1232110"/>
      </p:ext>
    </p:extLst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8E3182-2C4E-4A91-AC81-298EA7FD2AC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8146670"/>
      </p:ext>
    </p:extLst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A1327-263D-441D-B70F-C5D6F5C5A4B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5235843"/>
      </p:ext>
    </p:extLst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9DAA95-BB10-41F2-B4DE-2079A234F8C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5778838"/>
      </p:ext>
    </p:extLst>
  </p:cSld>
  <p:clrMapOvr>
    <a:masterClrMapping/>
  </p:clrMapOvr>
  <p:transition spd="slow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033F480-6D21-4DC5-8557-0BF7E9E27B0E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 spd="slow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mailto:doroteiagomes06@gmail.com" TargetMode="External"/><Relationship Id="rId3" Type="http://schemas.microsoft.com/office/2007/relationships/hdphoto" Target="../media/hdphoto1.wdp"/><Relationship Id="rId7" Type="http://schemas.openxmlformats.org/officeDocument/2006/relationships/hyperlink" Target="http://www.doroteiagomes.recantodasletras.com.b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sergrasan.com/doroteiagomesslides" TargetMode="External"/><Relationship Id="rId5" Type="http://schemas.openxmlformats.org/officeDocument/2006/relationships/image" Target="../media/image17.JPG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8" name="Espaço Reservado para Conteúdo 2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71" y="1408388"/>
            <a:ext cx="8046156" cy="4525963"/>
          </a:xfrm>
        </p:spPr>
      </p:pic>
      <p:pic>
        <p:nvPicPr>
          <p:cNvPr id="4" name="Imagem 19" descr="quadro57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/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6846" y="-153009"/>
            <a:ext cx="9262046" cy="7066196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m 10" descr="coisin298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320380"/>
            <a:ext cx="3683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59" y="832359"/>
            <a:ext cx="1560116" cy="1170087"/>
          </a:xfrm>
          <a:prstGeom prst="rect">
            <a:avLst/>
          </a:prstGeom>
        </p:spPr>
      </p:pic>
      <p:pic>
        <p:nvPicPr>
          <p:cNvPr id="13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764" y="2193812"/>
            <a:ext cx="1560116" cy="1170087"/>
          </a:xfrm>
          <a:prstGeom prst="rect">
            <a:avLst/>
          </a:prstGeom>
        </p:spPr>
      </p:pic>
      <p:pic>
        <p:nvPicPr>
          <p:cNvPr id="14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115" y="3383742"/>
            <a:ext cx="1560116" cy="1170087"/>
          </a:xfrm>
          <a:prstGeom prst="rect">
            <a:avLst/>
          </a:prstGeom>
        </p:spPr>
      </p:pic>
      <p:pic>
        <p:nvPicPr>
          <p:cNvPr id="16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36" y="4823496"/>
            <a:ext cx="1560116" cy="1170087"/>
          </a:xfrm>
          <a:prstGeom prst="rect">
            <a:avLst/>
          </a:prstGeom>
        </p:spPr>
      </p:pic>
      <p:pic>
        <p:nvPicPr>
          <p:cNvPr id="17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269" y="4921578"/>
            <a:ext cx="1560116" cy="1170087"/>
          </a:xfrm>
          <a:prstGeom prst="rect">
            <a:avLst/>
          </a:prstGeom>
        </p:spPr>
      </p:pic>
      <p:pic>
        <p:nvPicPr>
          <p:cNvPr id="19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005" y="780116"/>
            <a:ext cx="1560116" cy="1170087"/>
          </a:xfrm>
          <a:prstGeom prst="rect">
            <a:avLst/>
          </a:prstGeom>
        </p:spPr>
      </p:pic>
      <p:pic>
        <p:nvPicPr>
          <p:cNvPr id="21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184" y="114275"/>
            <a:ext cx="1560116" cy="1170087"/>
          </a:xfrm>
          <a:prstGeom prst="rect">
            <a:avLst/>
          </a:prstGeom>
        </p:spPr>
      </p:pic>
      <p:pic>
        <p:nvPicPr>
          <p:cNvPr id="22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686" y="4960772"/>
            <a:ext cx="1560116" cy="1170087"/>
          </a:xfrm>
          <a:prstGeom prst="rect">
            <a:avLst/>
          </a:prstGeom>
        </p:spPr>
      </p:pic>
      <p:pic>
        <p:nvPicPr>
          <p:cNvPr id="23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473" y="4888290"/>
            <a:ext cx="1104167" cy="1170087"/>
          </a:xfrm>
          <a:prstGeom prst="rect">
            <a:avLst/>
          </a:prstGeom>
        </p:spPr>
      </p:pic>
      <p:pic>
        <p:nvPicPr>
          <p:cNvPr id="24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905" y="3516949"/>
            <a:ext cx="1560116" cy="1170087"/>
          </a:xfrm>
          <a:prstGeom prst="rect">
            <a:avLst/>
          </a:prstGeom>
        </p:spPr>
      </p:pic>
      <p:pic>
        <p:nvPicPr>
          <p:cNvPr id="25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671" y="2269231"/>
            <a:ext cx="1560116" cy="1170087"/>
          </a:xfrm>
          <a:prstGeom prst="rect">
            <a:avLst/>
          </a:prstGeom>
        </p:spPr>
      </p:pic>
      <p:pic>
        <p:nvPicPr>
          <p:cNvPr id="29" name="Imagem 28" descr="coisin298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1714500"/>
            <a:ext cx="368300" cy="634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Imagem 29" descr="coisin298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568" y="2053604"/>
            <a:ext cx="3683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agem 30" descr="coisin298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11" y="2031689"/>
            <a:ext cx="368300" cy="667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agem 31" descr="coisin298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609" y="2144377"/>
            <a:ext cx="3683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Imagem 3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89104" y="3133318"/>
            <a:ext cx="365792" cy="591363"/>
          </a:xfrm>
          <a:prstGeom prst="rect">
            <a:avLst/>
          </a:prstGeom>
        </p:spPr>
      </p:pic>
      <p:pic>
        <p:nvPicPr>
          <p:cNvPr id="35" name="Imagem 3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58440" y="951532"/>
            <a:ext cx="6553920" cy="4824536"/>
          </a:xfrm>
          <a:prstGeom prst="rect">
            <a:avLst/>
          </a:prstGeom>
        </p:spPr>
      </p:pic>
      <p:sp>
        <p:nvSpPr>
          <p:cNvPr id="36" name="CaixaDeTexto 35"/>
          <p:cNvSpPr txBox="1"/>
          <p:nvPr/>
        </p:nvSpPr>
        <p:spPr>
          <a:xfrm>
            <a:off x="309200" y="-124827"/>
            <a:ext cx="8368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Algerian" panose="04020705040A02060702" pitchFamily="82" charset="0"/>
              </a:rPr>
              <a:t>Pessoas</a:t>
            </a:r>
          </a:p>
          <a:p>
            <a:pPr algn="ctr"/>
            <a:r>
              <a:rPr lang="pt-BR" sz="3200" b="1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Algerian" panose="04020705040A02060702" pitchFamily="82" charset="0"/>
              </a:rPr>
              <a:t>Que são simplesmente amor</a:t>
            </a:r>
            <a:endParaRPr lang="pt-BR" sz="3200" b="1" dirty="0">
              <a:ln w="1016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  <a:reflection blurRad="6350" stA="60000" endA="900" endPos="60000" dist="29997" dir="5400000" sy="-100000" algn="bl" rotWithShape="0"/>
              </a:effectLst>
              <a:latin typeface="Algerian" panose="04020705040A02060702" pitchFamily="82" charset="0"/>
            </a:endParaRPr>
          </a:p>
        </p:txBody>
      </p:sp>
      <p:sp>
        <p:nvSpPr>
          <p:cNvPr id="37" name="Retângulo 36"/>
          <p:cNvSpPr/>
          <p:nvPr/>
        </p:nvSpPr>
        <p:spPr>
          <a:xfrm>
            <a:off x="1842886" y="-153009"/>
            <a:ext cx="63741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9600" b="1" dirty="0">
              <a:ln w="6600">
                <a:solidFill>
                  <a:srgbClr val="CC0099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8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145" y="41793"/>
            <a:ext cx="1560116" cy="117008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49354" y="5934351"/>
            <a:ext cx="6435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CC0099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lgerian" panose="04020705040A02060702" pitchFamily="82" charset="0"/>
              </a:rPr>
              <a:t>Formatação: Dorotéia Gomes</a:t>
            </a:r>
            <a:endParaRPr lang="pt-BR" sz="32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CC0099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160536" y="-124827"/>
            <a:ext cx="6651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Algerian" panose="04020705040A02060702" pitchFamily="82" charset="0"/>
              </a:rPr>
              <a:t>Pessoas </a:t>
            </a:r>
          </a:p>
          <a:p>
            <a:pPr algn="ctr"/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Algerian" panose="04020705040A02060702" pitchFamily="82" charset="0"/>
              </a:rPr>
              <a:t>que são </a:t>
            </a:r>
            <a:r>
              <a:rPr lang="pt-BR" sz="32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Algerian" panose="04020705040A02060702" pitchFamily="82" charset="0"/>
              </a:rPr>
              <a:t>simplesmenteamor</a:t>
            </a:r>
            <a:endParaRPr lang="pt-BR" sz="320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Algerian" panose="04020705040A020607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577173" y="1740359"/>
            <a:ext cx="114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48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40000">
        <p14:ripple/>
        <p:sndAc>
          <p:stSnd loop="1">
            <p:snd r:embed="rId2" name="SEDUCES-ME.wav"/>
          </p:stSnd>
        </p:sndAc>
      </p:transition>
    </mc:Choice>
    <mc:Fallback>
      <p:transition spd="slow" advClick="0" advTm="40000">
        <p:fade/>
        <p:sndAc>
          <p:stSnd loop="1">
            <p:snd r:embed="rId2" name="SEDUCES-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6 L 3.61111E-6 0.3333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4.72222E-6 0.33334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6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2.22222E-6 0.33333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6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5185E-6 L -4.44444E-6 0.33334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0104 -0.00139 C 0.00104 -0.03357 0.02708 -0.0595 0.05903 -0.0595 L 0.19306 -0.0595 C 0.225 -0.0595 0.25104 -0.03357 0.25104 -0.00139 L 0.25104 0.13055 C 0.25104 0.1625 0.225 0.18958 0.19306 0.18958 L 0.05903 0.18958 C 0.02708 0.18958 0.00104 0.1625 0.00104 0.13055 L 0.00104 -0.00139 Z " pathEditMode="relative" rAng="0" ptsTypes="AAAAAAAAA">
                                      <p:cBhvr>
                                        <p:cTn id="15" dur="8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6644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20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3.7037E-7 C 0 -0.03194 0.02604 -0.0581 0.05799 -0.0581 L 0.19201 -0.0581 C 0.22396 -0.0581 0.25 -0.03194 0.25 3.7037E-7 L 0.25 0.13194 C 0.25 0.16389 0.22396 0.19097 0.19201 0.19097 L 0.05799 0.19097 C 0.02604 0.19097 0 0.16389 0 0.13194 L 0 3.7037E-7 Z " pathEditMode="relative" rAng="0" ptsTypes="AAAAAAAAA">
                                      <p:cBhvr>
                                        <p:cTn id="1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6350"/>
                            </p:stCondLst>
                            <p:childTnLst>
                              <p:par>
                                <p:cTn id="1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6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850"/>
                            </p:stCondLst>
                            <p:childTnLst>
                              <p:par>
                                <p:cTn id="23" presetID="2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7 -0.01 0.014 -0.021 0.021 -0.035 C 0.04 -0.075 0.045 -0.114 0.031 -0.12 C 0.017 -0.127 -0.01 -0.099 -0.029 -0.059 C -0.039 -0.038 -0.045 -0.018 -0.047 -0.003 C -0.05 0.009 -0.051 0.021 -0.051 0.035 C -0.051 0.08 -0.038 0.117 -0.023 0.117 C -0.008 0.117 0.005 0.08 0.005 0.035 C 0.005 0.014 0.002 -0.006 -0.003 -0.02 C -0.005 -0.032 -0.01 -0.045 -0.016 -0.058 C -0.036 -0.099 -0.063 -0.127 -0.077 -0.12 C -0.091 -0.113 -0.086 -0.075 -0.066 -0.034 C -0.058 -0.015 -0.047 0.001 -0.036 0.012 C -0.028 0.022 -0.019 0.031 -0.007 0.04 C 0.029 0.069 0.065 0.082 0.075 0.07 C 0.084 0.058 0.064 0.025 0.028 -0.003 C 0.013 -0.015 -0.003 -0.024 -0.016 -0.03 C -0.028 -0.036 -0.043 -0.041 -0.059 -0.044 C -0.103 -0.054 -0.141 -0.051 -0.144 -0.035 C -0.148 -0.02 -0.115 0 -0.071 0.01 C -0.051 0.014 -0.032 0.016 -0.017 0.015 C -0.004 0.015 0.01 0.013 0.025 0.01 C 0.069 0 0.102 -0.021 0.098 -0.036 C 0.095 -0.051 0.057 -0.055 0.013 -0.045 C -0.008 -0.04 -0.027 -0.033 -0.04 -0.025 C -0.051 -0.019 -0.062 -0.012 -0.074 -0.003 C -0.109 0.026 -0.13 0.058 -0.12 0.07 C -0.111 0.082 -0.074 0.069 -0.039 0.041 C -0.022 0.027 -0.008 0.013 0 0 Z" pathEditMode="relative" ptsTypes="">
                                      <p:cBhvr>
                                        <p:cTn id="24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306" b="95556" l="3281" r="93047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71400"/>
            <a:ext cx="9304845" cy="7488832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96" y="-31198"/>
            <a:ext cx="9252520" cy="7060598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4499992" y="3645024"/>
            <a:ext cx="479855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Sonho, a gente só se dá conta dele depois</a:t>
            </a:r>
            <a:br>
              <a:rPr lang="pt-BR" sz="2400" b="1" i="1" dirty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acorda, depois que ele acabou...</a:t>
            </a:r>
            <a:br>
              <a:rPr lang="pt-BR" sz="2400" b="1" i="1" dirty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fica aquela vontade na gente de sonhar</a:t>
            </a:r>
            <a:br>
              <a:rPr lang="pt-BR" sz="2400" b="1" i="1" dirty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mais um pouquinho.</a:t>
            </a:r>
            <a:br>
              <a:rPr lang="pt-BR" sz="2400" b="1" i="1" dirty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400" b="1" dirty="0">
              <a:ln w="12700">
                <a:solidFill>
                  <a:srgbClr val="FF0000"/>
                </a:solidFill>
                <a:prstDash val="solid"/>
              </a:ln>
              <a:solidFill>
                <a:schemeClr val="bg1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0512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2000">
        <p14:switch dir="r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25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401" y="0"/>
            <a:ext cx="9171401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0" y="0"/>
            <a:ext cx="35273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solidFill>
                  <a:srgbClr val="FF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Existem pessoas que são um sonho</a:t>
            </a:r>
            <a:br>
              <a:rPr lang="pt-BR" sz="2400" b="1" i="1" dirty="0">
                <a:solidFill>
                  <a:srgbClr val="FF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solidFill>
                  <a:srgbClr val="FF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 sonho pelo qual a gente dormiria a vida</a:t>
            </a:r>
            <a:br>
              <a:rPr lang="pt-BR" sz="2400" b="1" i="1" dirty="0">
                <a:solidFill>
                  <a:srgbClr val="FF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solidFill>
                  <a:srgbClr val="FF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inteira.</a:t>
            </a:r>
            <a:br>
              <a:rPr lang="pt-BR" sz="2400" b="1" i="1" dirty="0">
                <a:solidFill>
                  <a:srgbClr val="FF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solidFill>
                  <a:srgbClr val="FF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 o destino vem e nos acorda</a:t>
            </a:r>
            <a:br>
              <a:rPr lang="pt-BR" sz="2400" b="1" i="1" dirty="0">
                <a:solidFill>
                  <a:srgbClr val="FF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solidFill>
                  <a:srgbClr val="FF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violentamente...</a:t>
            </a:r>
            <a:br>
              <a:rPr lang="pt-BR" sz="2400" b="1" i="1" dirty="0">
                <a:solidFill>
                  <a:srgbClr val="FF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solidFill>
                  <a:srgbClr val="FF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nos leva aquele sonho tão bom...</a:t>
            </a:r>
            <a:br>
              <a:rPr lang="pt-BR" sz="2400" b="1" i="1" dirty="0">
                <a:solidFill>
                  <a:srgbClr val="FF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816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8000">
        <p14:window dir="vert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8534" y="-15591"/>
            <a:ext cx="9281054" cy="6873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8" y="0"/>
            <a:ext cx="9361040" cy="6857999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23528" y="4725144"/>
            <a:ext cx="89570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i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Existem pessoas que são estrelas.</a:t>
            </a:r>
            <a:br>
              <a:rPr lang="pt-BR" sz="2400" b="1" i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Doces, luzes que enfeitam e iluminam</a:t>
            </a:r>
            <a:br>
              <a:rPr lang="pt-BR" sz="2400" b="1" i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 noites escuras de nossas vidas.</a:t>
            </a:r>
            <a:br>
              <a:rPr lang="pt-BR" sz="2400" b="1" i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 vem o amanhecer e nos rouba com toda a</a:t>
            </a:r>
            <a:br>
              <a:rPr lang="pt-BR" sz="2400" b="1" i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sua claridade aquela estrela tão linda.</a:t>
            </a:r>
            <a:br>
              <a:rPr lang="pt-BR" sz="2400" b="1" i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6096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1000">
        <p14:ferris dir="l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87323" y="0"/>
            <a:ext cx="4866367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87324" cy="685800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47509" y="404664"/>
            <a:ext cx="717681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Existem pessoas que são flores.</a:t>
            </a:r>
            <a:br>
              <a:rPr lang="pt-BR" sz="2400" b="1" i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Belezas discretas que alegram o nosso</a:t>
            </a:r>
            <a:br>
              <a:rPr lang="pt-BR" sz="2400" b="1" i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caminho.</a:t>
            </a:r>
            <a:br>
              <a:rPr lang="pt-BR" sz="2400" b="1" i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 com o tempo, as flores murcham, e nos</a:t>
            </a:r>
            <a:br>
              <a:rPr lang="pt-BR" sz="2400" b="1" i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enchem de saudade de sua cor e de seu</a:t>
            </a:r>
            <a:br>
              <a:rPr lang="pt-BR" sz="2400" b="1" i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perfume.</a:t>
            </a:r>
            <a:br>
              <a:rPr lang="pt-BR" sz="2400" b="1" i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400" b="1" i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400" b="1" dirty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486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6000">
        <p14:flythrough dir="out" hasBounce="1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FF000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666" cy="6979546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4" y="-9295"/>
            <a:ext cx="9144666" cy="6979546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580112" y="-9295"/>
            <a:ext cx="3564554" cy="776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Existem, finalmente, as pessoas que são</a:t>
            </a:r>
            <a:b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simplesmente amor.</a:t>
            </a:r>
            <a:b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 amor doce como o mel de uma flor... que</a:t>
            </a:r>
            <a:b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desabrochou numa estrela e que veio até nós</a:t>
            </a:r>
            <a:b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num lindo sonho!</a:t>
            </a:r>
            <a:b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ainda bem que são amor, porque flores,</a:t>
            </a:r>
            <a:b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estrelas ou sonhos, mais cedo ou mais</a:t>
            </a:r>
            <a:b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tarde, terminam... mas o amor... o amor...</a:t>
            </a:r>
            <a:b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termina nunca...</a:t>
            </a:r>
            <a:b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400" b="1" i="1" dirty="0">
                <a:ln w="9525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400" dirty="0">
              <a:ln w="9525">
                <a:solidFill>
                  <a:srgbClr val="FFFF00"/>
                </a:solidFill>
                <a:prstDash val="solid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55796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3000">
        <p14:prism dir="d" isContent="1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Imagem 19" descr="quadro57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/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21354"/>
            <a:ext cx="9445391" cy="6879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WordArt 17" descr="barrafogo"/>
          <p:cNvSpPr>
            <a:spLocks noChangeArrowheads="1" noChangeShapeType="1" noTextEdit="1"/>
          </p:cNvSpPr>
          <p:nvPr/>
        </p:nvSpPr>
        <p:spPr bwMode="auto">
          <a:xfrm>
            <a:off x="3857625" y="428625"/>
            <a:ext cx="3214688" cy="928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CC0099"/>
              </a:solidFill>
              <a:latin typeface="Arial Black" panose="020B0A04020102020204" pitchFamily="34" charset="0"/>
            </a:endParaRPr>
          </a:p>
        </p:txBody>
      </p:sp>
      <p:pic>
        <p:nvPicPr>
          <p:cNvPr id="15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6043" y="325165"/>
            <a:ext cx="1560116" cy="1170087"/>
          </a:xfrm>
          <a:prstGeom prst="rect">
            <a:avLst/>
          </a:prstGeom>
        </p:spPr>
      </p:pic>
      <p:pic>
        <p:nvPicPr>
          <p:cNvPr id="16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717" y="1134790"/>
            <a:ext cx="1143000" cy="857250"/>
          </a:xfrm>
          <a:prstGeom prst="rect">
            <a:avLst/>
          </a:prstGeom>
        </p:spPr>
      </p:pic>
      <p:pic>
        <p:nvPicPr>
          <p:cNvPr id="17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159" y="1662113"/>
            <a:ext cx="1143000" cy="857250"/>
          </a:xfrm>
          <a:prstGeom prst="rect">
            <a:avLst/>
          </a:prstGeom>
        </p:spPr>
      </p:pic>
      <p:pic>
        <p:nvPicPr>
          <p:cNvPr id="18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131" y="392907"/>
            <a:ext cx="1143000" cy="857250"/>
          </a:xfrm>
          <a:prstGeom prst="rect">
            <a:avLst/>
          </a:prstGeom>
        </p:spPr>
      </p:pic>
      <p:pic>
        <p:nvPicPr>
          <p:cNvPr id="19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761" y="392907"/>
            <a:ext cx="1143000" cy="85725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043" y="1468882"/>
            <a:ext cx="5660718" cy="389888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25044" y="2847549"/>
            <a:ext cx="5915896" cy="2808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i="1" dirty="0">
                <a:ln>
                  <a:solidFill>
                    <a:srgbClr val="FFFF00"/>
                  </a:solidFill>
                </a:ln>
                <a:solidFill>
                  <a:srgbClr val="444444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Texto: </a:t>
            </a:r>
            <a:r>
              <a:rPr lang="pt-BR" b="1" i="1" dirty="0" smtClean="0">
                <a:ln>
                  <a:solidFill>
                    <a:srgbClr val="FFFF00"/>
                  </a:solidFill>
                </a:ln>
                <a:solidFill>
                  <a:srgbClr val="444444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Pessoas que são simplesmente amor.</a:t>
            </a:r>
            <a:endParaRPr lang="pt-BR" dirty="0">
              <a:ln>
                <a:solidFill>
                  <a:srgbClr val="FFFF00"/>
                </a:solidFill>
              </a:ln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i="1" dirty="0">
                <a:ln>
                  <a:solidFill>
                    <a:srgbClr val="FFFF00"/>
                  </a:solidFill>
                </a:ln>
                <a:solidFill>
                  <a:srgbClr val="444444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Autor: Desconhecido</a:t>
            </a:r>
            <a:endParaRPr lang="pt-BR" dirty="0">
              <a:ln>
                <a:solidFill>
                  <a:srgbClr val="FFFF00"/>
                </a:solidFill>
              </a:ln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i="1" dirty="0">
                <a:ln>
                  <a:solidFill>
                    <a:srgbClr val="FFFF00"/>
                  </a:solidFill>
                </a:ln>
                <a:solidFill>
                  <a:srgbClr val="444444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Imagens: Internet</a:t>
            </a:r>
            <a:endParaRPr lang="pt-BR" dirty="0">
              <a:ln>
                <a:solidFill>
                  <a:srgbClr val="FFFF00"/>
                </a:solidFill>
              </a:ln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i="1" u="sng" dirty="0">
                <a:ln>
                  <a:solidFill>
                    <a:srgbClr val="FFFF00"/>
                  </a:solidFill>
                </a:ln>
                <a:solidFill>
                  <a:srgbClr val="444444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www.sergrasan.com/doroteiagomesslides</a:t>
            </a:r>
            <a:endParaRPr lang="pt-BR" dirty="0">
              <a:ln>
                <a:solidFill>
                  <a:srgbClr val="FFFF00"/>
                </a:solidFill>
              </a:ln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i="1" u="sng" dirty="0">
                <a:ln>
                  <a:solidFill>
                    <a:srgbClr val="FFFF00"/>
                  </a:solidFill>
                </a:ln>
                <a:solidFill>
                  <a:srgbClr val="444444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www.doroteiagomes.recantodasletras.com.br</a:t>
            </a:r>
            <a:endParaRPr lang="pt-BR" dirty="0">
              <a:ln>
                <a:solidFill>
                  <a:srgbClr val="FFFF00"/>
                </a:solidFill>
              </a:ln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i="1" u="sng" dirty="0">
                <a:ln>
                  <a:solidFill>
                    <a:srgbClr val="FFFF00"/>
                  </a:solidFill>
                </a:ln>
                <a:solidFill>
                  <a:srgbClr val="444444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doroteiagomes06@gmail.com</a:t>
            </a:r>
            <a:endParaRPr lang="pt-BR" dirty="0">
              <a:ln>
                <a:solidFill>
                  <a:srgbClr val="FFFF00"/>
                </a:solidFill>
              </a:ln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i="1" dirty="0">
                <a:solidFill>
                  <a:srgbClr val="444444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43000">
        <p15:prstTrans prst="curtains"/>
      </p:transition>
    </mc:Choice>
    <mc:Fallback>
      <p:transition spd="slow" advClick="0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" grpId="0"/>
    </p:bldLst>
  </p:timing>
</p:sld>
</file>

<file path=ppt/theme/theme1.xml><?xml version="1.0" encoding="utf-8"?>
<a:theme xmlns:a="http://schemas.openxmlformats.org/drawingml/2006/main" name="sou_assim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sonho 4</Template>
  <TotalTime>112</TotalTime>
  <Words>66</Words>
  <Application>Microsoft Office PowerPoint</Application>
  <PresentationFormat>Apresentação na tela (4:3)</PresentationFormat>
  <Paragraphs>17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4" baseType="lpstr">
      <vt:lpstr>Algerian</vt:lpstr>
      <vt:lpstr>Arial</vt:lpstr>
      <vt:lpstr>Arial Black</vt:lpstr>
      <vt:lpstr>Calibri</vt:lpstr>
      <vt:lpstr>Georgia</vt:lpstr>
      <vt:lpstr>Times New Roman</vt:lpstr>
      <vt:lpstr>sou_assim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Pessoas que ssão simplesmente amor</dc:title>
  <dc:creator>User;DOROTÉIA GOMES</dc:creator>
  <cp:lastModifiedBy>User</cp:lastModifiedBy>
  <cp:revision>13</cp:revision>
  <cp:lastPrinted>1601-01-01T00:00:00Z</cp:lastPrinted>
  <dcterms:created xsi:type="dcterms:W3CDTF">2014-03-21T02:57:34Z</dcterms:created>
  <dcterms:modified xsi:type="dcterms:W3CDTF">2014-03-21T04:49:45Z</dcterms:modified>
  <cp:category>reflexão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3</vt:i4>
  </property>
</Properties>
</file>