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28" autoAdjust="0"/>
    <p:restoredTop sz="94660"/>
  </p:normalViewPr>
  <p:slideViewPr>
    <p:cSldViewPr>
      <p:cViewPr varScale="1">
        <p:scale>
          <a:sx n="70" d="100"/>
          <a:sy n="70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16110-9304-49C9-8B3D-BB53731D065D}" type="datetimeFigureOut">
              <a:rPr lang="pt-BR" smtClean="0"/>
              <a:pPr/>
              <a:t>11/06/2017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2DBC5-6633-470D-A784-0F27599C0E3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16110-9304-49C9-8B3D-BB53731D065D}" type="datetimeFigureOut">
              <a:rPr lang="pt-BR" smtClean="0"/>
              <a:pPr/>
              <a:t>11/06/2017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2DBC5-6633-470D-A784-0F27599C0E3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16110-9304-49C9-8B3D-BB53731D065D}" type="datetimeFigureOut">
              <a:rPr lang="pt-BR" smtClean="0"/>
              <a:pPr/>
              <a:t>11/06/2017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2DBC5-6633-470D-A784-0F27599C0E3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16110-9304-49C9-8B3D-BB53731D065D}" type="datetimeFigureOut">
              <a:rPr lang="pt-BR" smtClean="0"/>
              <a:pPr/>
              <a:t>11/06/2017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2DBC5-6633-470D-A784-0F27599C0E3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16110-9304-49C9-8B3D-BB53731D065D}" type="datetimeFigureOut">
              <a:rPr lang="pt-BR" smtClean="0"/>
              <a:pPr/>
              <a:t>11/06/2017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2DBC5-6633-470D-A784-0F27599C0E3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16110-9304-49C9-8B3D-BB53731D065D}" type="datetimeFigureOut">
              <a:rPr lang="pt-BR" smtClean="0"/>
              <a:pPr/>
              <a:t>11/06/2017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2DBC5-6633-470D-A784-0F27599C0E3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16110-9304-49C9-8B3D-BB53731D065D}" type="datetimeFigureOut">
              <a:rPr lang="pt-BR" smtClean="0"/>
              <a:pPr/>
              <a:t>11/06/2017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2DBC5-6633-470D-A784-0F27599C0E3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16110-9304-49C9-8B3D-BB53731D065D}" type="datetimeFigureOut">
              <a:rPr lang="pt-BR" smtClean="0"/>
              <a:pPr/>
              <a:t>11/06/2017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2DBC5-6633-470D-A784-0F27599C0E3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16110-9304-49C9-8B3D-BB53731D065D}" type="datetimeFigureOut">
              <a:rPr lang="pt-BR" smtClean="0"/>
              <a:pPr/>
              <a:t>11/06/2017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2DBC5-6633-470D-A784-0F27599C0E3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16110-9304-49C9-8B3D-BB53731D065D}" type="datetimeFigureOut">
              <a:rPr lang="pt-BR" smtClean="0"/>
              <a:pPr/>
              <a:t>11/06/2017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2DBC5-6633-470D-A784-0F27599C0E3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16110-9304-49C9-8B3D-BB53731D065D}" type="datetimeFigureOut">
              <a:rPr lang="pt-BR" smtClean="0"/>
              <a:pPr/>
              <a:t>11/06/2017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2DBC5-6633-470D-A784-0F27599C0E3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116110-9304-49C9-8B3D-BB53731D065D}" type="datetimeFigureOut">
              <a:rPr lang="pt-BR" smtClean="0"/>
              <a:pPr/>
              <a:t>11/06/2017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92DBC5-6633-470D-A784-0F27599C0E3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6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12.gif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6" descr="gif Lu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423823">
            <a:off x="7409817" y="821872"/>
            <a:ext cx="1143008" cy="1207316"/>
          </a:xfrm>
          <a:prstGeom prst="rect">
            <a:avLst/>
          </a:prstGeom>
          <a:noFill/>
        </p:spPr>
      </p:pic>
      <p:pic>
        <p:nvPicPr>
          <p:cNvPr id="5" name="Picture 20" descr="http://www.reinodosgifs.net/estrelas/7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1928802"/>
            <a:ext cx="800100" cy="790576"/>
          </a:xfrm>
          <a:prstGeom prst="rect">
            <a:avLst/>
          </a:prstGeom>
          <a:noFill/>
        </p:spPr>
      </p:pic>
      <p:pic>
        <p:nvPicPr>
          <p:cNvPr id="1026" name="Picture 2" descr="C:\Users\Usuario\Desktop\IMAGEM 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571472" y="2714620"/>
            <a:ext cx="8358246" cy="2857520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pt-BR" sz="600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60000" endA="900" endPos="60000" dist="60007" dir="5400000" sy="-100000" algn="bl" rotWithShape="0"/>
                </a:effectLst>
                <a:latin typeface="Lucida Bright" pitchFamily="18" charset="0"/>
              </a:rPr>
              <a:t>A Lua no cinema</a:t>
            </a:r>
            <a:endParaRPr lang="pt-BR" sz="6000" dirty="0">
              <a:ln w="18415" cmpd="sng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60000" endA="900" endPos="60000" dist="60007" dir="5400000" sy="-100000" algn="bl" rotWithShape="0"/>
              </a:effectLst>
              <a:latin typeface="Lucida Bright" pitchFamily="18" charset="0"/>
            </a:endParaRPr>
          </a:p>
        </p:txBody>
      </p:sp>
      <p:pic>
        <p:nvPicPr>
          <p:cNvPr id="8" name="Picture 9" descr="slide0009_image02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500098" y="0"/>
            <a:ext cx="5000660" cy="6858000"/>
          </a:xfrm>
          <a:prstGeom prst="rect">
            <a:avLst/>
          </a:prstGeom>
          <a:noFill/>
        </p:spPr>
      </p:pic>
      <p:pic>
        <p:nvPicPr>
          <p:cNvPr id="9" name="Picture 10" descr="slide0009_image02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00562" y="0"/>
            <a:ext cx="4643438" cy="6858000"/>
          </a:xfrm>
          <a:prstGeom prst="rect">
            <a:avLst/>
          </a:prstGeom>
          <a:noFill/>
        </p:spPr>
      </p:pic>
      <p:pic>
        <p:nvPicPr>
          <p:cNvPr id="10" name="Picture 9" descr="slide0009_image02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468560" y="0"/>
            <a:ext cx="5112568" cy="692696"/>
          </a:xfrm>
          <a:prstGeom prst="rect">
            <a:avLst/>
          </a:prstGeom>
          <a:noFill/>
        </p:spPr>
      </p:pic>
      <p:pic>
        <p:nvPicPr>
          <p:cNvPr id="11" name="Picture 9" descr="slide0009_image02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0"/>
            <a:ext cx="5112568" cy="692696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sndAc>
      <p:stSnd loop="1">
        <p:snd r:embed="rId2" name="Disney Beauty and the Beast OST   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Picture 6" descr="gif Lu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495788">
            <a:off x="7877825" y="172947"/>
            <a:ext cx="1012052" cy="866025"/>
          </a:xfrm>
          <a:prstGeom prst="rect">
            <a:avLst/>
          </a:prstGeom>
          <a:noFill/>
        </p:spPr>
      </p:pic>
      <p:pic>
        <p:nvPicPr>
          <p:cNvPr id="5" name="Picture 20" descr="http://www.reinodosgifs.net/estrelas/7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1928802"/>
            <a:ext cx="800100" cy="790576"/>
          </a:xfrm>
          <a:prstGeom prst="rect">
            <a:avLst/>
          </a:prstGeom>
          <a:noFill/>
        </p:spPr>
      </p:pic>
      <p:pic>
        <p:nvPicPr>
          <p:cNvPr id="7" name="Picture 3" descr="star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857232"/>
            <a:ext cx="43815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star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785794"/>
            <a:ext cx="43815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star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857232"/>
            <a:ext cx="43815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 descr="star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928670"/>
            <a:ext cx="43815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 descr="star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1142984"/>
            <a:ext cx="43815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 descr="star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1714488"/>
            <a:ext cx="43815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 descr="star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0"/>
            <a:ext cx="43815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 descr="star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214290"/>
            <a:ext cx="43815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 descr="star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32" y="0"/>
            <a:ext cx="43815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tângulo 15"/>
          <p:cNvSpPr/>
          <p:nvPr/>
        </p:nvSpPr>
        <p:spPr>
          <a:xfrm>
            <a:off x="357158" y="285728"/>
            <a:ext cx="8001056" cy="1815882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1"/>
                </a:solidFill>
                <a:latin typeface="Lucida Bright" pitchFamily="18" charset="0"/>
              </a:rPr>
              <a:t>A Lua foi ao cinema,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latin typeface="Lucida Bright" pitchFamily="18" charset="0"/>
              </a:rPr>
              <a:t>Passava  um filme engraçado,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latin typeface="Lucida Bright" pitchFamily="18" charset="0"/>
              </a:rPr>
              <a:t>A história de uma estrela 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latin typeface="Lucida Bright" pitchFamily="18" charset="0"/>
              </a:rPr>
              <a:t>Que não tinha namorado</a:t>
            </a:r>
            <a:r>
              <a:rPr lang="pt-BR" sz="28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Lucida Bright" pitchFamily="18" charset="0"/>
              </a:rPr>
              <a:t>.</a:t>
            </a:r>
            <a:endParaRPr lang="pt-BR" sz="28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Lucida Bright" pitchFamily="18" charset="0"/>
            </a:endParaRPr>
          </a:p>
        </p:txBody>
      </p:sp>
      <p:sp>
        <p:nvSpPr>
          <p:cNvPr id="17" name="Retângulo 16"/>
          <p:cNvSpPr/>
          <p:nvPr/>
        </p:nvSpPr>
        <p:spPr>
          <a:xfrm>
            <a:off x="785786" y="3714752"/>
            <a:ext cx="7858180" cy="2308324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/>
            <a:r>
              <a:rPr lang="pt-BR" sz="3600" b="1" dirty="0" smtClean="0">
                <a:latin typeface="Lucida Bright" pitchFamily="18" charset="0"/>
              </a:rPr>
              <a:t>Não tinha porque era apenas</a:t>
            </a:r>
          </a:p>
          <a:p>
            <a:pPr algn="ctr"/>
            <a:r>
              <a:rPr lang="pt-BR" sz="3600" b="1" dirty="0" smtClean="0">
                <a:latin typeface="Lucida Bright" pitchFamily="18" charset="0"/>
              </a:rPr>
              <a:t>Uma estrela bem pequena,</a:t>
            </a:r>
          </a:p>
          <a:p>
            <a:pPr algn="ctr"/>
            <a:r>
              <a:rPr lang="pt-BR" sz="3600" b="1" dirty="0" smtClean="0">
                <a:latin typeface="Lucida Bright" pitchFamily="18" charset="0"/>
              </a:rPr>
              <a:t>Dessas que quando apagam,</a:t>
            </a:r>
          </a:p>
          <a:p>
            <a:pPr algn="ctr"/>
            <a:r>
              <a:rPr lang="pt-BR" sz="3600" b="1" dirty="0" smtClean="0">
                <a:latin typeface="Lucida Bright" pitchFamily="18" charset="0"/>
              </a:rPr>
              <a:t>Ninguém vai dizer que pena</a:t>
            </a:r>
            <a:r>
              <a:rPr lang="pt-BR" sz="3600" b="1" dirty="0" smtClean="0">
                <a:solidFill>
                  <a:schemeClr val="bg1"/>
                </a:solidFill>
                <a:latin typeface="Lucida Bright" pitchFamily="18" charset="0"/>
              </a:rPr>
              <a:t>!</a:t>
            </a:r>
            <a:endParaRPr lang="pt-BR" sz="3600" b="1" dirty="0">
              <a:solidFill>
                <a:schemeClr val="bg1"/>
              </a:solidFill>
              <a:latin typeface="Lucida Bright" pitchFamily="18" charset="0"/>
            </a:endParaRPr>
          </a:p>
        </p:txBody>
      </p:sp>
      <p:pic>
        <p:nvPicPr>
          <p:cNvPr id="18" name="Picture 4" descr="linea-imagen-animada-005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71900" y="0"/>
            <a:ext cx="5372100" cy="104775"/>
          </a:xfrm>
          <a:prstGeom prst="rect">
            <a:avLst/>
          </a:prstGeom>
          <a:noFill/>
        </p:spPr>
      </p:pic>
      <p:pic>
        <p:nvPicPr>
          <p:cNvPr id="19" name="Picture 4" descr="linea-imagen-animada-005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5372100" cy="104775"/>
          </a:xfrm>
          <a:prstGeom prst="rect">
            <a:avLst/>
          </a:prstGeom>
          <a:noFill/>
        </p:spPr>
      </p:pic>
      <p:pic>
        <p:nvPicPr>
          <p:cNvPr id="20" name="Picture 4" descr="linea-imagen-animada-005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6753225"/>
            <a:ext cx="5372100" cy="104775"/>
          </a:xfrm>
          <a:prstGeom prst="rect">
            <a:avLst/>
          </a:prstGeom>
          <a:noFill/>
        </p:spPr>
      </p:pic>
      <p:pic>
        <p:nvPicPr>
          <p:cNvPr id="21" name="Picture 4" descr="linea-imagen-animada-005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71900" y="6753225"/>
            <a:ext cx="5372100" cy="104775"/>
          </a:xfrm>
          <a:prstGeom prst="rect">
            <a:avLst/>
          </a:prstGeom>
          <a:noFill/>
        </p:spPr>
      </p:pic>
      <p:pic>
        <p:nvPicPr>
          <p:cNvPr id="22" name="Picture 12" descr="linea-imagen-animada-005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-4132637" y="3418233"/>
            <a:ext cx="8429684" cy="164409"/>
          </a:xfrm>
          <a:prstGeom prst="rect">
            <a:avLst/>
          </a:prstGeom>
          <a:noFill/>
        </p:spPr>
      </p:pic>
      <p:pic>
        <p:nvPicPr>
          <p:cNvPr id="23" name="Picture 12" descr="linea-imagen-animada-005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4846953" y="3918300"/>
            <a:ext cx="8429684" cy="164409"/>
          </a:xfrm>
          <a:prstGeom prst="rect">
            <a:avLst/>
          </a:prstGeom>
          <a:noFill/>
        </p:spPr>
      </p:pic>
      <p:pic>
        <p:nvPicPr>
          <p:cNvPr id="6146" name="Picture 2" descr="linea-imagen-animada-035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85984" y="2928934"/>
            <a:ext cx="4657725" cy="266700"/>
          </a:xfrm>
          <a:prstGeom prst="rect">
            <a:avLst/>
          </a:prstGeom>
          <a:noFill/>
        </p:spPr>
      </p:pic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75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25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30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3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75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3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3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625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Picture 6" descr="gif Lu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247307">
            <a:off x="490520" y="323212"/>
            <a:ext cx="1143008" cy="1150831"/>
          </a:xfrm>
          <a:prstGeom prst="rect">
            <a:avLst/>
          </a:prstGeom>
          <a:noFill/>
        </p:spPr>
      </p:pic>
      <p:pic>
        <p:nvPicPr>
          <p:cNvPr id="6" name="Picture 2" descr="hope things well: 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071678"/>
            <a:ext cx="5929322" cy="4786322"/>
          </a:xfrm>
          <a:prstGeom prst="rect">
            <a:avLst/>
          </a:prstGeom>
          <a:noFill/>
        </p:spPr>
      </p:pic>
      <p:pic>
        <p:nvPicPr>
          <p:cNvPr id="5122" name="Picture 2" descr="linea-imagen-animada-005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372100" cy="104775"/>
          </a:xfrm>
          <a:prstGeom prst="rect">
            <a:avLst/>
          </a:prstGeom>
          <a:noFill/>
        </p:spPr>
      </p:pic>
      <p:pic>
        <p:nvPicPr>
          <p:cNvPr id="5124" name="Picture 4" descr="linea-imagen-animada-005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71900" y="0"/>
            <a:ext cx="5372100" cy="104775"/>
          </a:xfrm>
          <a:prstGeom prst="rect">
            <a:avLst/>
          </a:prstGeom>
          <a:noFill/>
        </p:spPr>
      </p:pic>
      <p:pic>
        <p:nvPicPr>
          <p:cNvPr id="5126" name="Picture 6" descr="linea-imagen-animada-005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753225"/>
            <a:ext cx="5372100" cy="104775"/>
          </a:xfrm>
          <a:prstGeom prst="rect">
            <a:avLst/>
          </a:prstGeom>
          <a:noFill/>
        </p:spPr>
      </p:pic>
      <p:pic>
        <p:nvPicPr>
          <p:cNvPr id="5128" name="Picture 8" descr="linea-imagen-animada-005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71900" y="6753225"/>
            <a:ext cx="5372100" cy="104775"/>
          </a:xfrm>
          <a:prstGeom prst="rect">
            <a:avLst/>
          </a:prstGeom>
          <a:noFill/>
        </p:spPr>
      </p:pic>
      <p:pic>
        <p:nvPicPr>
          <p:cNvPr id="5132" name="Picture 12" descr="linea-imagen-animada-005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4846954" y="2560953"/>
            <a:ext cx="8429684" cy="164409"/>
          </a:xfrm>
          <a:prstGeom prst="rect">
            <a:avLst/>
          </a:prstGeom>
          <a:noFill/>
        </p:spPr>
      </p:pic>
      <p:pic>
        <p:nvPicPr>
          <p:cNvPr id="13" name="Picture 12" descr="linea-imagen-animada-005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4132637" y="3418233"/>
            <a:ext cx="8429684" cy="164409"/>
          </a:xfrm>
          <a:prstGeom prst="rect">
            <a:avLst/>
          </a:prstGeom>
          <a:noFill/>
        </p:spPr>
      </p:pic>
      <p:pic>
        <p:nvPicPr>
          <p:cNvPr id="14" name="Picture 2" descr="linea-imagen-animada-035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1808714"/>
            <a:ext cx="5715040" cy="262964"/>
          </a:xfrm>
          <a:prstGeom prst="rect">
            <a:avLst/>
          </a:prstGeom>
          <a:noFill/>
        </p:spPr>
      </p:pic>
      <p:pic>
        <p:nvPicPr>
          <p:cNvPr id="15" name="Picture 2" descr="linea-imagen-animada-035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3519497" y="4395787"/>
            <a:ext cx="4657725" cy="266700"/>
          </a:xfrm>
          <a:prstGeom prst="rect">
            <a:avLst/>
          </a:prstGeom>
          <a:noFill/>
        </p:spPr>
      </p:pic>
      <p:sp>
        <p:nvSpPr>
          <p:cNvPr id="16" name="Retângulo 15"/>
          <p:cNvSpPr/>
          <p:nvPr/>
        </p:nvSpPr>
        <p:spPr>
          <a:xfrm>
            <a:off x="971599" y="2803447"/>
            <a:ext cx="480780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ln>
                  <a:solidFill>
                    <a:srgbClr val="FF0000"/>
                  </a:solidFill>
                </a:ln>
                <a:latin typeface="Lucida Bright" pitchFamily="18" charset="0"/>
              </a:rPr>
              <a:t>Era uma estrela sozinha,</a:t>
            </a:r>
          </a:p>
          <a:p>
            <a:pPr algn="ctr"/>
            <a:r>
              <a:rPr lang="pt-BR" sz="3200" dirty="0" smtClean="0">
                <a:ln>
                  <a:solidFill>
                    <a:srgbClr val="FF0000"/>
                  </a:solidFill>
                </a:ln>
                <a:latin typeface="Lucida Bright" pitchFamily="18" charset="0"/>
              </a:rPr>
              <a:t>Ninguém olhava  para ela,</a:t>
            </a:r>
          </a:p>
          <a:p>
            <a:pPr algn="ctr"/>
            <a:r>
              <a:rPr lang="pt-BR" sz="3200" dirty="0" smtClean="0">
                <a:ln>
                  <a:solidFill>
                    <a:srgbClr val="FF0000"/>
                  </a:solidFill>
                </a:ln>
                <a:latin typeface="Lucida Bright" pitchFamily="18" charset="0"/>
              </a:rPr>
              <a:t>A toda luz que ela tinha</a:t>
            </a:r>
          </a:p>
          <a:p>
            <a:pPr algn="ctr"/>
            <a:r>
              <a:rPr lang="pt-BR" sz="3200" dirty="0" smtClean="0">
                <a:ln>
                  <a:solidFill>
                    <a:srgbClr val="FF0000"/>
                  </a:solidFill>
                </a:ln>
                <a:latin typeface="Lucida Bright" pitchFamily="18" charset="0"/>
              </a:rPr>
              <a:t>Cabia numa janela.</a:t>
            </a:r>
            <a:endParaRPr lang="pt-BR" sz="3200" dirty="0">
              <a:ln>
                <a:solidFill>
                  <a:srgbClr val="FF0000"/>
                </a:solidFill>
              </a:ln>
              <a:latin typeface="Lucida Bright" pitchFamily="18" charset="0"/>
            </a:endParaRPr>
          </a:p>
        </p:txBody>
      </p:sp>
      <p:sp>
        <p:nvSpPr>
          <p:cNvPr id="17" name="Retângulo 16"/>
          <p:cNvSpPr/>
          <p:nvPr/>
        </p:nvSpPr>
        <p:spPr>
          <a:xfrm>
            <a:off x="1571604" y="357166"/>
            <a:ext cx="735811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bg1"/>
                </a:solidFill>
                <a:latin typeface="Lucida Bright" pitchFamily="18" charset="0"/>
              </a:rPr>
              <a:t>A Lua ficou triste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  <a:latin typeface="Lucida Bright" pitchFamily="18" charset="0"/>
              </a:rPr>
              <a:t>Com aquela história de amor,</a:t>
            </a:r>
          </a:p>
          <a:p>
            <a:r>
              <a:rPr lang="pt-BR" sz="3600" b="1" dirty="0" smtClean="0">
                <a:solidFill>
                  <a:schemeClr val="bg1"/>
                </a:solidFill>
                <a:latin typeface="Lucida Bright" pitchFamily="18" charset="0"/>
              </a:rPr>
              <a:t>                </a:t>
            </a:r>
          </a:p>
          <a:p>
            <a:r>
              <a:rPr lang="pt-BR" sz="3200" dirty="0" smtClean="0">
                <a:latin typeface="Lucida Bright" pitchFamily="18" charset="0"/>
              </a:rPr>
              <a:t>             </a:t>
            </a:r>
            <a:endParaRPr lang="pt-BR" sz="3200" dirty="0">
              <a:latin typeface="Lucida Bright" pitchFamily="18" charset="0"/>
            </a:endParaRPr>
          </a:p>
        </p:txBody>
      </p:sp>
      <p:pic>
        <p:nvPicPr>
          <p:cNvPr id="18" name="Picture 20" descr="http://www.reinodosgifs.net/estrelas/71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2898" y="2416246"/>
            <a:ext cx="5072098" cy="4060532"/>
          </a:xfrm>
          <a:prstGeom prst="rect">
            <a:avLst/>
          </a:prstGeom>
          <a:noFill/>
        </p:spPr>
      </p:pic>
      <p:sp>
        <p:nvSpPr>
          <p:cNvPr id="19" name="Retângulo 18"/>
          <p:cNvSpPr/>
          <p:nvPr/>
        </p:nvSpPr>
        <p:spPr>
          <a:xfrm>
            <a:off x="5857905" y="2428868"/>
            <a:ext cx="328609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bg1"/>
                </a:solidFill>
                <a:latin typeface="Lucida Bright" pitchFamily="18" charset="0"/>
              </a:rPr>
              <a:t>Que até hoje a lua insiste:</a:t>
            </a:r>
          </a:p>
          <a:p>
            <a:pPr algn="ctr"/>
            <a:endParaRPr lang="pt-BR" sz="4000" b="1" dirty="0" smtClean="0">
              <a:solidFill>
                <a:schemeClr val="bg1"/>
              </a:solidFill>
              <a:latin typeface="Lucida Bright" pitchFamily="18" charset="0"/>
            </a:endParaRPr>
          </a:p>
          <a:p>
            <a:pPr algn="ctr"/>
            <a:r>
              <a:rPr lang="pt-BR" sz="4000" b="1" dirty="0" smtClean="0">
                <a:latin typeface="Lucida Bright" pitchFamily="18" charset="0"/>
              </a:rPr>
              <a:t>-Amanheça, por favor</a:t>
            </a:r>
            <a:r>
              <a:rPr lang="pt-BR" sz="4000" b="1" dirty="0" smtClean="0"/>
              <a:t>!</a:t>
            </a:r>
            <a:endParaRPr lang="pt-BR" sz="4000" b="1" dirty="0"/>
          </a:p>
        </p:txBody>
      </p:sp>
    </p:spTree>
  </p:cSld>
  <p:clrMapOvr>
    <a:masterClrMapping/>
  </p:clrMapOvr>
  <p:transition advTm="4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400"/>
                            </p:stCondLst>
                            <p:childTnLst>
                              <p:par>
                                <p:cTn id="3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650"/>
                            </p:stCondLst>
                            <p:childTnLst>
                              <p:par>
                                <p:cTn id="40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65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3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4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3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150"/>
                            </p:stCondLst>
                            <p:childTnLst>
                              <p:par>
                                <p:cTn id="53" presetID="50" presetClass="entr" presetSubtype="0" decel="10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9900"/>
                            </p:stCondLst>
                            <p:childTnLst>
                              <p:par>
                                <p:cTn id="59" presetID="50" presetClass="entr" presetSubtype="0" decel="10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Picture 6" descr="gif Lu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100989">
            <a:off x="7673380" y="921903"/>
            <a:ext cx="1143008" cy="1337703"/>
          </a:xfrm>
          <a:prstGeom prst="rect">
            <a:avLst/>
          </a:prstGeom>
          <a:noFill/>
        </p:spPr>
      </p:pic>
      <p:pic>
        <p:nvPicPr>
          <p:cNvPr id="5" name="Picture 20" descr="http://www.reinodosgifs.net/estrelas/7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1928802"/>
            <a:ext cx="800100" cy="790576"/>
          </a:xfrm>
          <a:prstGeom prst="rect">
            <a:avLst/>
          </a:prstGeom>
          <a:noFill/>
        </p:spPr>
      </p:pic>
      <p:pic>
        <p:nvPicPr>
          <p:cNvPr id="8" name="Picture 8" descr="Figura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1" descr="plan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211138" y="211138"/>
            <a:ext cx="2411413" cy="198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plan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513" y="0"/>
            <a:ext cx="2411412" cy="198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3" descr="plan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721225" y="211138"/>
            <a:ext cx="2411413" cy="198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plan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943725" y="211138"/>
            <a:ext cx="2411413" cy="198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4" descr="plan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789094" y="1068370"/>
            <a:ext cx="2411413" cy="198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 descr="plan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657073">
            <a:off x="4140200" y="1844675"/>
            <a:ext cx="2411413" cy="198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CaixaDeTexto 14"/>
          <p:cNvSpPr txBox="1"/>
          <p:nvPr/>
        </p:nvSpPr>
        <p:spPr>
          <a:xfrm>
            <a:off x="1500166" y="3714752"/>
            <a:ext cx="489108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2"/>
                </a:solidFill>
                <a:latin typeface="Monotype Corsiva" pitchFamily="66" charset="0"/>
              </a:rPr>
              <a:t>TEXTO: A LUA NO CINEMA</a:t>
            </a:r>
          </a:p>
          <a:p>
            <a:r>
              <a:rPr lang="pt-BR" sz="3200" b="1" dirty="0" smtClean="0">
                <a:solidFill>
                  <a:schemeClr val="bg2"/>
                </a:solidFill>
                <a:latin typeface="Monotype Corsiva" pitchFamily="66" charset="0"/>
              </a:rPr>
              <a:t>Autor: Paulo Leminski</a:t>
            </a:r>
          </a:p>
          <a:p>
            <a:r>
              <a:rPr lang="pt-BR" sz="3200" b="1" dirty="0" smtClean="0">
                <a:solidFill>
                  <a:schemeClr val="bg2"/>
                </a:solidFill>
                <a:latin typeface="Monotype Corsiva" pitchFamily="66" charset="0"/>
              </a:rPr>
              <a:t>Criação: Dorotéia Gomes</a:t>
            </a:r>
          </a:p>
          <a:p>
            <a:r>
              <a:rPr lang="pt-BR" sz="3200" b="1" dirty="0" smtClean="0">
                <a:solidFill>
                  <a:schemeClr val="bg2"/>
                </a:solidFill>
                <a:latin typeface="Monotype Corsiva" pitchFamily="66" charset="0"/>
              </a:rPr>
              <a:t>Música: </a:t>
            </a:r>
            <a:r>
              <a:rPr lang="pt-BR" sz="3200" b="1" dirty="0" err="1" smtClean="0">
                <a:solidFill>
                  <a:schemeClr val="bg2"/>
                </a:solidFill>
                <a:latin typeface="Monotype Corsiva" pitchFamily="66" charset="0"/>
              </a:rPr>
              <a:t>Beauty</a:t>
            </a:r>
            <a:r>
              <a:rPr lang="pt-BR" sz="3200" b="1" dirty="0" smtClean="0">
                <a:solidFill>
                  <a:schemeClr val="bg2"/>
                </a:solidFill>
                <a:latin typeface="Monotype Corsiva" pitchFamily="66" charset="0"/>
              </a:rPr>
              <a:t>  </a:t>
            </a:r>
            <a:r>
              <a:rPr lang="pt-BR" sz="3200" b="1" dirty="0" err="1" smtClean="0">
                <a:solidFill>
                  <a:schemeClr val="bg2"/>
                </a:solidFill>
                <a:latin typeface="Monotype Corsiva" pitchFamily="66" charset="0"/>
              </a:rPr>
              <a:t>and</a:t>
            </a:r>
            <a:r>
              <a:rPr lang="pt-BR" sz="3200" b="1" dirty="0" smtClean="0">
                <a:solidFill>
                  <a:schemeClr val="bg2"/>
                </a:solidFill>
                <a:latin typeface="Monotype Corsiva" pitchFamily="66" charset="0"/>
              </a:rPr>
              <a:t>  </a:t>
            </a:r>
            <a:r>
              <a:rPr lang="pt-BR" sz="3200" b="1" dirty="0" err="1" smtClean="0">
                <a:solidFill>
                  <a:schemeClr val="bg2"/>
                </a:solidFill>
                <a:latin typeface="Monotype Corsiva" pitchFamily="66" charset="0"/>
              </a:rPr>
              <a:t>the</a:t>
            </a:r>
            <a:r>
              <a:rPr lang="pt-BR" sz="3200" b="1" dirty="0" smtClean="0">
                <a:solidFill>
                  <a:schemeClr val="bg2"/>
                </a:solidFill>
                <a:latin typeface="Monotype Corsiva" pitchFamily="66" charset="0"/>
              </a:rPr>
              <a:t> </a:t>
            </a:r>
            <a:r>
              <a:rPr lang="pt-BR" sz="3200" b="1" dirty="0" err="1" smtClean="0">
                <a:solidFill>
                  <a:schemeClr val="bg2"/>
                </a:solidFill>
                <a:latin typeface="Monotype Corsiva" pitchFamily="66" charset="0"/>
              </a:rPr>
              <a:t>Beast</a:t>
            </a:r>
            <a:endParaRPr lang="pt-BR" sz="3200" b="1" dirty="0">
              <a:solidFill>
                <a:schemeClr val="bg2"/>
              </a:solidFill>
              <a:latin typeface="Monotype Corsiva" pitchFamily="66" charset="0"/>
            </a:endParaRPr>
          </a:p>
        </p:txBody>
      </p:sp>
      <p:pic>
        <p:nvPicPr>
          <p:cNvPr id="17" name="Picture 9" descr="slide0009_image02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92696"/>
            <a:ext cx="4572000" cy="6165304"/>
          </a:xfrm>
          <a:prstGeom prst="rect">
            <a:avLst/>
          </a:prstGeom>
          <a:noFill/>
        </p:spPr>
      </p:pic>
      <p:pic>
        <p:nvPicPr>
          <p:cNvPr id="18" name="Picture 10" descr="slide0009_image02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59523" y="784088"/>
            <a:ext cx="4572000" cy="6165304"/>
          </a:xfrm>
          <a:prstGeom prst="rect">
            <a:avLst/>
          </a:prstGeom>
          <a:noFill/>
        </p:spPr>
      </p:pic>
      <p:pic>
        <p:nvPicPr>
          <p:cNvPr id="19" name="Picture 9" descr="slide0009_image02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4684478" cy="692696"/>
          </a:xfrm>
          <a:prstGeom prst="rect">
            <a:avLst/>
          </a:prstGeom>
          <a:noFill/>
        </p:spPr>
      </p:pic>
      <p:pic>
        <p:nvPicPr>
          <p:cNvPr id="20" name="Picture 9" descr="slide0009_image02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0"/>
            <a:ext cx="4499992" cy="692696"/>
          </a:xfrm>
          <a:prstGeom prst="rect">
            <a:avLst/>
          </a:prstGeom>
          <a:noFill/>
        </p:spPr>
      </p:pic>
      <p:sp>
        <p:nvSpPr>
          <p:cNvPr id="21" name="Retângulo 20"/>
          <p:cNvSpPr/>
          <p:nvPr/>
        </p:nvSpPr>
        <p:spPr>
          <a:xfrm>
            <a:off x="0" y="0"/>
            <a:ext cx="878684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Doroteia</a:t>
            </a:r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Gomes Slides</a:t>
            </a:r>
            <a:endParaRPr lang="pt-BR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22" name="CaixaDeTexto 21"/>
          <p:cNvSpPr txBox="1"/>
          <p:nvPr/>
        </p:nvSpPr>
        <p:spPr>
          <a:xfrm>
            <a:off x="857224" y="6143644"/>
            <a:ext cx="7429552" cy="503455"/>
          </a:xfrm>
          <a:prstGeom prst="rect">
            <a:avLst/>
          </a:prstGeom>
          <a:noFill/>
        </p:spPr>
        <p:txBody>
          <a:bodyPr wrap="square" rtlCol="0">
            <a:prstTxWarp prst="textDoubleWave1">
              <a:avLst/>
            </a:prstTxWarp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bg2"/>
                </a:solidFill>
                <a:latin typeface="Lucida Bright" pitchFamily="18" charset="0"/>
              </a:rPr>
              <a:t>www.sergrasan.com</a:t>
            </a:r>
            <a:endParaRPr lang="pt-BR" sz="3600" b="1" dirty="0">
              <a:solidFill>
                <a:schemeClr val="bg2"/>
              </a:solidFill>
              <a:latin typeface="Lucida Bright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Tm="21000"/>
    </mc:Choice>
    <mc:Fallback>
      <p:transition spd="slow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750"/>
                            </p:stCondLst>
                            <p:childTnLst>
                              <p:par>
                                <p:cTn id="14" presetID="17" presetClass="exit" presetSubtype="8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A LUA NO CINEMA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 LUA NO CINEMA</Template>
  <TotalTime>1</TotalTime>
  <Words>115</Words>
  <Application>Microsoft Office PowerPoint</Application>
  <PresentationFormat>Apresentação na tela (4:3)</PresentationFormat>
  <Paragraphs>26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4</vt:i4>
      </vt:variant>
    </vt:vector>
  </HeadingPairs>
  <TitlesOfParts>
    <vt:vector size="5" baseType="lpstr">
      <vt:lpstr>A LUA NO CINEMA</vt:lpstr>
      <vt:lpstr>Slide 1</vt:lpstr>
      <vt:lpstr>Slide 2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Usuario</dc:creator>
  <cp:lastModifiedBy>Usuario</cp:lastModifiedBy>
  <cp:revision>1</cp:revision>
  <dcterms:created xsi:type="dcterms:W3CDTF">2017-06-11T21:45:24Z</dcterms:created>
  <dcterms:modified xsi:type="dcterms:W3CDTF">2017-06-11T21:46:57Z</dcterms:modified>
</cp:coreProperties>
</file>