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1" r:id="rId2"/>
    <p:sldId id="259" r:id="rId3"/>
    <p:sldId id="256" r:id="rId4"/>
    <p:sldId id="263" r:id="rId5"/>
    <p:sldId id="257" r:id="rId6"/>
    <p:sldId id="260" r:id="rId7"/>
    <p:sldId id="258" r:id="rId8"/>
    <p:sldId id="275" r:id="rId9"/>
    <p:sldId id="262" r:id="rId10"/>
    <p:sldId id="264" r:id="rId11"/>
    <p:sldId id="273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zXdvGukw/DmCtj0j22tuw==" hashData="of/seETyaJ6kmt33slC3QPGy6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3ADB0-8948-4E1B-9D88-17D486C9EBFC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06AB3-D81F-4516-873E-42B84AC9E3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679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300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2310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0915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82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2033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99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791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349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0111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5608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3106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648AC-C44E-49F4-BF70-334FFEEBCA63}" type="datetimeFigureOut">
              <a:rPr lang="pt-BR" smtClean="0"/>
              <a:t>22/01/2015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3E7E1-8BF7-4607-9AB3-438911B22DB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55213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VIVER NO COTIDIANO\VIVER O COTIDIANO\Slid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VIVER NO COTIDIANO\VIVER O COTIDIANO\Slide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VIVER NO COTIDIANO\VIVER O COTIDIANO\Slide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907704" y="116632"/>
            <a:ext cx="5760640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pt-BR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A CEGUEIRA </a:t>
            </a:r>
          </a:p>
          <a:p>
            <a:r>
              <a:rPr lang="pt-BR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 </a:t>
            </a:r>
            <a:r>
              <a:rPr lang="pt-BR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      DO </a:t>
            </a:r>
          </a:p>
          <a:p>
            <a:r>
              <a:rPr lang="pt-BR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 </a:t>
            </a:r>
            <a:r>
              <a:rPr lang="pt-BR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          COTIDIANO</a:t>
            </a:r>
            <a:endParaRPr lang="pt-BR" sz="48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912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ndAc>
          <p:stSnd loop="1">
            <p:snd r:embed="rId2" name="O'SOLE MIO instrumental 1.wav"/>
          </p:stSnd>
        </p:sndAc>
      </p:transition>
    </mc:Choice>
    <mc:Fallback xmlns="">
      <p:transition spd="slow" advTm="15000">
        <p:sndAc>
          <p:stSnd loop="1">
            <p:snd r:embed="rId6" name="O'SOLE MIO instrumental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75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9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7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7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750"/>
                            </p:stCondLst>
                            <p:childTnLst>
                              <p:par>
                                <p:cTn id="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50"/>
                            </p:stCondLst>
                            <p:childTnLst>
                              <p:par>
                                <p:cTn id="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650"/>
                            </p:stCondLst>
                            <p:childTnLst>
                              <p:par>
                                <p:cTn id="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Usuario\Documents\VIVER NO COTIDIANO\VIVER O COTIDIANO\Slide1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uario\Documents\VIVER NO COTIDIANO\VIVER O COTIDIANO\Slide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05" y="0"/>
            <a:ext cx="91779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843808" y="3548047"/>
            <a:ext cx="61206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 cotidiano sempre nos reserva papéis a cumprir! </a:t>
            </a:r>
          </a:p>
          <a:p>
            <a:pPr algn="ctr"/>
            <a:r>
              <a:rPr lang="pt-BR" sz="2400" b="1" spc="50" dirty="0" smtClean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Um </a:t>
            </a:r>
            <a:r>
              <a:rPr lang="pt-BR" sz="2400" b="1" spc="50" dirty="0">
                <a:ln w="12700" cmpd="sng">
                  <a:solidFill>
                    <a:sysClr val="windowText" lastClr="000000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enredo envolvente que silenciosamente vai mascarando alguns outros prazeres e faz agonizar prematuramente cenários que dariam novos rumos a nossa existência. </a:t>
            </a:r>
          </a:p>
        </p:txBody>
      </p:sp>
    </p:spTree>
    <p:extLst>
      <p:ext uri="{BB962C8B-B14F-4D97-AF65-F5344CB8AC3E}">
        <p14:creationId xmlns:p14="http://schemas.microsoft.com/office/powerpoint/2010/main" val="365602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VIVER NO COTIDIANO\VIVER O COTIDIAN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82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VIVER NO COTIDIANO\VIVER O COTIDIAN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27168">
            <a:off x="1581924" y="1194412"/>
            <a:ext cx="5774499" cy="455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VIVER NO COTIDIANO\VIVER O COTIDIAN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58965">
            <a:off x="1861173" y="1711929"/>
            <a:ext cx="5273411" cy="357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ocuments\VIVER NO COTIDIANO\VIVER O COTIDIANO\Slid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04114">
            <a:off x="2436191" y="2184749"/>
            <a:ext cx="4304862" cy="261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Usuario\Documents\VIVER NO COTIDIANO\VIVER O COTIDIANO\Slide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04114">
            <a:off x="3304424" y="2298560"/>
            <a:ext cx="2778405" cy="195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2843808" y="3645023"/>
            <a:ext cx="331236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Muitos de nós, à medida que crescemos, findamos por deixar-nos para depois. Postergamos desejos, gestos e sonhos. </a:t>
            </a:r>
          </a:p>
        </p:txBody>
      </p:sp>
    </p:spTree>
    <p:extLst>
      <p:ext uri="{BB962C8B-B14F-4D97-AF65-F5344CB8AC3E}">
        <p14:creationId xmlns:p14="http://schemas.microsoft.com/office/powerpoint/2010/main" val="76186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5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354162"/>
          </a:xfrm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07504" y="1268760"/>
            <a:ext cx="8229600" cy="4525963"/>
          </a:xfrm>
        </p:spPr>
        <p:txBody>
          <a:bodyPr/>
          <a:lstStyle/>
          <a:p>
            <a:endParaRPr lang="pt-BR" dirty="0"/>
          </a:p>
        </p:txBody>
      </p:sp>
      <p:sp useBgFill="1">
        <p:nvSpPr>
          <p:cNvPr id="4" name="Triângulo isósceles 3"/>
          <p:cNvSpPr/>
          <p:nvPr/>
        </p:nvSpPr>
        <p:spPr>
          <a:xfrm flipH="1">
            <a:off x="0" y="0"/>
            <a:ext cx="3131840" cy="6858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Triângulo isósceles 4"/>
          <p:cNvSpPr/>
          <p:nvPr/>
        </p:nvSpPr>
        <p:spPr>
          <a:xfrm>
            <a:off x="6169706" y="-3"/>
            <a:ext cx="2986026" cy="684634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6" name="Triângulo isósceles 5"/>
          <p:cNvSpPr/>
          <p:nvPr/>
        </p:nvSpPr>
        <p:spPr>
          <a:xfrm>
            <a:off x="3099100" y="-52488"/>
            <a:ext cx="3237096" cy="691048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dirty="0"/>
          </a:p>
        </p:txBody>
      </p:sp>
      <p:sp useBgFill="1">
        <p:nvSpPr>
          <p:cNvPr id="7" name="Triângulo isósceles 6"/>
          <p:cNvSpPr/>
          <p:nvPr/>
        </p:nvSpPr>
        <p:spPr>
          <a:xfrm flipV="1">
            <a:off x="1505136" y="-1"/>
            <a:ext cx="3210880" cy="684634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. </a:t>
            </a:r>
            <a:endParaRPr lang="pt-BR" dirty="0"/>
          </a:p>
        </p:txBody>
      </p:sp>
      <p:sp useBgFill="1">
        <p:nvSpPr>
          <p:cNvPr id="8" name="Triângulo retângulo 7"/>
          <p:cNvSpPr/>
          <p:nvPr/>
        </p:nvSpPr>
        <p:spPr>
          <a:xfrm rot="5400000">
            <a:off x="-2640210" y="2640210"/>
            <a:ext cx="6846340" cy="156592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9" name="Triângulo isósceles 8"/>
          <p:cNvSpPr/>
          <p:nvPr/>
        </p:nvSpPr>
        <p:spPr>
          <a:xfrm flipV="1">
            <a:off x="4749728" y="-76305"/>
            <a:ext cx="2907381" cy="685800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 useBgFill="1">
        <p:nvSpPr>
          <p:cNvPr id="10" name="Triângulo retângulo 9"/>
          <p:cNvSpPr/>
          <p:nvPr/>
        </p:nvSpPr>
        <p:spPr>
          <a:xfrm rot="5400000" flipV="1">
            <a:off x="4975077" y="2648320"/>
            <a:ext cx="6846340" cy="15497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782960" y="1844824"/>
            <a:ext cx="39330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Vamos acomodando sentimentos atrás das portas, guardando emoções debaixo dos </a:t>
            </a:r>
            <a:r>
              <a:rPr lang="pt-BR" sz="24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colchões.Acostumamo-nos</a:t>
            </a:r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 </a:t>
            </a:r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com um jeito  sem festa de viver.</a:t>
            </a:r>
            <a:endParaRPr lang="pt-BR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00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Usuario\Documents\VIVER NO COTIDIANO\VIVER O COTIDIAN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VIVER NO COTIDIANO\VIVER O COTIDIAN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35" y="0"/>
            <a:ext cx="6108503" cy="285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ocuments\VIVER NO COTIDIANO\VIVER O COTIDIAN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50" y="463817"/>
            <a:ext cx="639800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Usuario\Documents\VIVER NO COTIDIANO\VIVER O COTIDIAN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08" y="1052736"/>
            <a:ext cx="6733236" cy="330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Usuario\Documents\VIVER NO COTIDIANO\VIVER O COTIDIAN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26926"/>
            <a:ext cx="7416824" cy="366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Usuario\Documents\VIVER NO COTIDIANO\VIVER O COTIDIANO\Slide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378" y="1876832"/>
            <a:ext cx="7443621" cy="3662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619673" y="116632"/>
            <a:ext cx="648072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Vamos </a:t>
            </a:r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nos </a:t>
            </a:r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esquecendo que é também a nossa nota que dá ritmo ao conjunto de sons do universo. Tendemos a olhar o mundo de maneira muito adulta! A nossa retina vai endurecendo e emolduramos a paisagem da vida em quadros com tintas desbotadas. </a:t>
            </a:r>
          </a:p>
        </p:txBody>
      </p:sp>
    </p:spTree>
    <p:extLst>
      <p:ext uri="{BB962C8B-B14F-4D97-AF65-F5344CB8AC3E}">
        <p14:creationId xmlns:p14="http://schemas.microsoft.com/office/powerpoint/2010/main" val="2424989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750" de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750" accel="50000">
                                          <p:stCondLst>
                                            <p:cond delay="2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7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9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1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3" dur="5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5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500"/>
                            </p:stCondLst>
                            <p:childTnLst>
                              <p:par>
                                <p:cTn id="9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500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Usuario\Documents\VIVER NO COTIDIANO\VIVER O COTIDIANO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suario\Documents\VIVER NO COTIDIANO\VIVER O COTIDIANO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uario\Documents\VIVER NO COTIDIANO\VIVER O COTIDIANO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uario\Documents\VIVER NO COTIDIANO\VIVER O COTIDIANO\Slide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707904" y="2924944"/>
            <a:ext cx="28083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Perdemos a capacidade de nos surpreendermos com as paisagens do mundo e, autômatos, reproduzimos gestos e banalizamos as nossas emoções</a:t>
            </a:r>
            <a:r>
              <a:rPr lang="pt-BR" b="1" spc="50" dirty="0">
                <a:ln w="12700" cmpd="sng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2807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 descr="C:\Users\Usuario\Documents\VIVER NO COTIDIANO\VIVER O COTIDIANO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uario\Documents\VIVER NO COTIDIANO\VIVER O COTIDIANO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24936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Usuario\Documents\VIVER NO COTIDIANO\VIVER O COTIDIANO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44" y="654948"/>
            <a:ext cx="7703979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ocuments\VIVER NO COTIDIANO\VIVER O COTIDIANO\Slide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24744"/>
            <a:ext cx="6984775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547664" y="188641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Viver é ter a possibilidade de novamente nos encantarmos com a “normalidade” da vida...</a:t>
            </a:r>
          </a:p>
        </p:txBody>
      </p:sp>
    </p:spTree>
    <p:extLst>
      <p:ext uri="{BB962C8B-B14F-4D97-AF65-F5344CB8AC3E}">
        <p14:creationId xmlns:p14="http://schemas.microsoft.com/office/powerpoint/2010/main" val="420902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2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É ver o nascer do sol como se fosse a primeira vez; é descobrir-se e, apesar das agruras do tempo não perder a capacidade de sonhar. </a:t>
            </a:r>
          </a:p>
        </p:txBody>
      </p:sp>
      <p:pic>
        <p:nvPicPr>
          <p:cNvPr id="1026" name="Picture 2" descr="C:\Users\Usuario\Documents\VIVER NO COTIDIANO\Apresentação7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2242" y="1"/>
            <a:ext cx="9596242" cy="685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VIVER NO COTIDIANO\Apresentação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656" y="1"/>
            <a:ext cx="9447656" cy="685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7544" y="116632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É ver o nascer do sol como se fosse a primeira vez; é descobrir-se e, apesar das agruras do tempo não perder a capacidade de sonhar. </a:t>
            </a:r>
          </a:p>
        </p:txBody>
      </p:sp>
    </p:spTree>
    <p:extLst>
      <p:ext uri="{BB962C8B-B14F-4D97-AF65-F5344CB8AC3E}">
        <p14:creationId xmlns:p14="http://schemas.microsoft.com/office/powerpoint/2010/main" val="835104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/>
    </mc:Choice>
    <mc:Fallback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Usuario\Documents\VIVER NO COTIDIANO\VIVER O COTIDIANO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044" y="0"/>
            <a:ext cx="9351043" cy="827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uario\Documents\VIVER NO COTIDIANO\VIVER O COTIDIANO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045" y="188640"/>
            <a:ext cx="9351043" cy="756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uario\Documents\VIVER NO COTIDIANO\VIVER O COTIDIANO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8" y="0"/>
            <a:ext cx="91259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uario\Documents\VIVER NO COTIDIANO\VIVER O COTIDIANO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044" y="0"/>
            <a:ext cx="9351042" cy="7389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uario\Documents\VIVER NO COTIDIANO\VIVER O COTIDIANO\Slide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078" y="-72008"/>
            <a:ext cx="9127880" cy="75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971600" y="0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Viver é comprometer-se primeiro consigo mesmo...Um pacto indissolúvel com os nossos mais íntimos propósitos. É permitir escutar-se sem que os ruídos do mundo abafem nosso prazer de recomeçar sempre, se preciso for. </a:t>
            </a:r>
          </a:p>
        </p:txBody>
      </p:sp>
    </p:spTree>
    <p:extLst>
      <p:ext uri="{BB962C8B-B14F-4D97-AF65-F5344CB8AC3E}">
        <p14:creationId xmlns:p14="http://schemas.microsoft.com/office/powerpoint/2010/main" val="250479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00"/>
    </mc:Choice>
    <mc:Fallback xmlns=""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8" name="Picture 2" descr="C:\Users\Usuario\DOROTEIA aprendizagem\IMAGENS DE UM PPSX MUITO LINDAS\Slid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55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Usuario\DOROTEIA aprendizagem\IMAGENS DE UM PPSX MUITO LINDAS\Slid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46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Usuario\DOROTEIA aprendizagem\IMAGENS DE UM PPSX MUITO LINDAS\Slid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229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Usuario\DOROTEIA aprendizagem\IMAGENS DE UM PPSX MUITO LINDAS\Slide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2949" y="-33403"/>
            <a:ext cx="4596796" cy="6910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115616" y="188640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Viver é romper paradigmas, desaprendendo verdades cristalizadas, trilhando caminhos sem resistências. É refazer leituras de vida, dando novos significados a algumas emoções que já emboloraram em nosso coração. </a:t>
            </a:r>
          </a:p>
        </p:txBody>
      </p:sp>
    </p:spTree>
    <p:extLst>
      <p:ext uri="{BB962C8B-B14F-4D97-AF65-F5344CB8AC3E}">
        <p14:creationId xmlns:p14="http://schemas.microsoft.com/office/powerpoint/2010/main" val="189675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5411"/>
            <a:ext cx="4211960" cy="68835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Retângulo 4"/>
          <p:cNvSpPr/>
          <p:nvPr/>
        </p:nvSpPr>
        <p:spPr>
          <a:xfrm>
            <a:off x="4211960" y="5411"/>
            <a:ext cx="4932040" cy="68835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6" descr="Pier ao nascer do s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23528" y="116632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Viver é abraçar-se amorosamente, dizendo-nos a palavra que deseja ser ouvida em nossa voz. É deixar-se envolver pelo silêncio acolhedor do olhar que se oferece à compreensão, permitindo ainda que as carícias guardadas na palma das nossas mãos possam ser pronunciadas para o universo.</a:t>
            </a:r>
          </a:p>
        </p:txBody>
      </p:sp>
    </p:spTree>
    <p:extLst>
      <p:ext uri="{BB962C8B-B14F-4D97-AF65-F5344CB8AC3E}">
        <p14:creationId xmlns:p14="http://schemas.microsoft.com/office/powerpoint/2010/main" val="1416310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00"/>
    </mc:Choice>
    <mc:Fallback xmlns="">
      <p:transition spd="slow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6" descr="645879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6458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3019"/>
            <a:ext cx="93557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899592" y="692696"/>
            <a:ext cx="580178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Texto: A cegueira do cotidiano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Autor: Fernanda Guimarães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Formatação: Dorotéia Gomes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Música: ó solo mio (instrumental)</a:t>
            </a: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hlinkClick r:id="rId5"/>
              </a:rPr>
              <a:t>www.sergrasan.com/doroteiagomesslides</a:t>
            </a:r>
            <a:endParaRPr lang="pt-BR" sz="2400" b="1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  <a:p>
            <a:r>
              <a:rPr lang="pt-BR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doroteiagomes06@gmail.com </a:t>
            </a:r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127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75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35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9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00"/>
                            </p:stCondLst>
                            <p:childTnLst>
                              <p:par>
                                <p:cTn id="5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 CEGUEIRA DO COTIDIANO by Dorotéia 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CEGUEIRA DO COTIDIANO by Dorotéia Gomes</Template>
  <TotalTime>18</TotalTime>
  <Words>367</Words>
  <Application>Microsoft Office PowerPoint</Application>
  <PresentationFormat>Apresentação na tela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A CEGUEIRA DO COTIDIANO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2</cp:revision>
  <dcterms:created xsi:type="dcterms:W3CDTF">2015-01-22T03:15:51Z</dcterms:created>
  <dcterms:modified xsi:type="dcterms:W3CDTF">2015-01-22T03:34:22Z</dcterms:modified>
</cp:coreProperties>
</file>