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2" r:id="rId4"/>
    <p:sldId id="268" r:id="rId5"/>
    <p:sldId id="267" r:id="rId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50" d="100"/>
          <a:sy n="50" d="100"/>
        </p:scale>
        <p:origin x="78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F2EE-25E9-4E8B-84EF-E8FDBE6D5C0A}" type="datetimeFigureOut">
              <a:rPr lang="pt-BR" smtClean="0"/>
              <a:t>28/12/2020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869E7-FF6D-4BC7-9F84-497A3F5FC2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8502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F2EE-25E9-4E8B-84EF-E8FDBE6D5C0A}" type="datetimeFigureOut">
              <a:rPr lang="pt-BR" smtClean="0"/>
              <a:t>28/12/2020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869E7-FF6D-4BC7-9F84-497A3F5FC2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7587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F2EE-25E9-4E8B-84EF-E8FDBE6D5C0A}" type="datetimeFigureOut">
              <a:rPr lang="pt-BR" smtClean="0"/>
              <a:t>28/12/2020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869E7-FF6D-4BC7-9F84-497A3F5FC2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449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F2EE-25E9-4E8B-84EF-E8FDBE6D5C0A}" type="datetimeFigureOut">
              <a:rPr lang="pt-BR" smtClean="0"/>
              <a:t>28/12/2020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869E7-FF6D-4BC7-9F84-497A3F5FC2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6353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F2EE-25E9-4E8B-84EF-E8FDBE6D5C0A}" type="datetimeFigureOut">
              <a:rPr lang="pt-BR" smtClean="0"/>
              <a:t>28/12/2020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869E7-FF6D-4BC7-9F84-497A3F5FC2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5130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F2EE-25E9-4E8B-84EF-E8FDBE6D5C0A}" type="datetimeFigureOut">
              <a:rPr lang="pt-BR" smtClean="0"/>
              <a:t>28/12/2020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869E7-FF6D-4BC7-9F84-497A3F5FC2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141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F2EE-25E9-4E8B-84EF-E8FDBE6D5C0A}" type="datetimeFigureOut">
              <a:rPr lang="pt-BR" smtClean="0"/>
              <a:t>28/12/2020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869E7-FF6D-4BC7-9F84-497A3F5FC2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6172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F2EE-25E9-4E8B-84EF-E8FDBE6D5C0A}" type="datetimeFigureOut">
              <a:rPr lang="pt-BR" smtClean="0"/>
              <a:t>28/12/2020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869E7-FF6D-4BC7-9F84-497A3F5FC2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363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F2EE-25E9-4E8B-84EF-E8FDBE6D5C0A}" type="datetimeFigureOut">
              <a:rPr lang="pt-BR" smtClean="0"/>
              <a:t>28/12/2020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869E7-FF6D-4BC7-9F84-497A3F5FC2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5603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F2EE-25E9-4E8B-84EF-E8FDBE6D5C0A}" type="datetimeFigureOut">
              <a:rPr lang="pt-BR" smtClean="0"/>
              <a:t>28/12/2020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869E7-FF6D-4BC7-9F84-497A3F5FC2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9168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F2EE-25E9-4E8B-84EF-E8FDBE6D5C0A}" type="datetimeFigureOut">
              <a:rPr lang="pt-BR" smtClean="0"/>
              <a:t>28/12/2020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869E7-FF6D-4BC7-9F84-497A3F5FC2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9015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7F2EE-25E9-4E8B-84EF-E8FDBE6D5C0A}" type="datetimeFigureOut">
              <a:rPr lang="pt-BR" smtClean="0"/>
              <a:t>28/12/2020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8869E7-FF6D-4BC7-9F84-497A3F5FC2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0000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29555" y="182880"/>
            <a:ext cx="10762445" cy="1653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920"/>
              </a:spcAft>
            </a:pPr>
            <a:r>
              <a:rPr lang="pt-BR" sz="4000" b="1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Chuva e </a:t>
            </a:r>
            <a:r>
              <a:rPr lang="pt-BR" sz="40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pt-BR" sz="4000" b="1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ágrimas</a:t>
            </a:r>
          </a:p>
          <a:p>
            <a:pPr>
              <a:lnSpc>
                <a:spcPct val="107000"/>
              </a:lnSpc>
              <a:spcAft>
                <a:spcPts val="1920"/>
              </a:spcAft>
            </a:pPr>
            <a:r>
              <a:rPr lang="pt-BR" sz="4000" b="1" dirty="0" err="1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Rain</a:t>
            </a:r>
            <a:r>
              <a:rPr lang="pt-BR" sz="4000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4000" b="1" dirty="0" err="1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pt-BR" sz="4000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4000" b="1" dirty="0" err="1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tears-Demis</a:t>
            </a:r>
            <a:r>
              <a:rPr lang="pt-BR" sz="4000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4000" b="1" dirty="0" err="1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Roussos</a:t>
            </a:r>
            <a:endParaRPr lang="pt-BR" sz="4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#sol Frases-Um pensamento positivo pela manha pode mudar todo o seu dia! Roça lirios do campo:  Gifs de bom dia e sol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7224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AmazonSmile: Daimond Painting Rose Blue Face Woman DIY Diamond Painting Cross Stitch Crystal Square/Round Old Couple Picture of Rhinestones, 70x95c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5163" y="1836153"/>
            <a:ext cx="5362575" cy="5021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Demis Roussos   Rain And Tears Liv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204364" y="2359429"/>
            <a:ext cx="609600" cy="6096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552987" y="4121239"/>
            <a:ext cx="2051435" cy="1200329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pt-BR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DOROTÉIA</a:t>
            </a:r>
            <a:endParaRPr lang="pt-BR" sz="24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BR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GOMES</a:t>
            </a:r>
          </a:p>
          <a:p>
            <a:pPr algn="ctr"/>
            <a:r>
              <a:rPr lang="pt-BR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SLIDES</a:t>
            </a:r>
            <a:endParaRPr lang="pt-BR" sz="24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108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00"/>
    </mc:Choice>
    <mc:Fallback xmlns="">
      <p:transition spd="slow" advTm="2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95833E-6 3.7037E-7 L 0.01705 3.7037E-7 C 0.025 3.7037E-7 0.03398 -0.01389 0.04205 -0.01597 C 0.04804 -0.01597 0.05898 -0.00301 0.06406 -0.00301 C 0.07096 -0.00301 0.07799 -0.00694 0.09101 -0.00694 L 0.1 -0.16204 L 0.11002 0.025 L 0.122 3.7037E-7 L 0.13203 -0.00694 L 0.15599 -0.00093 C 0.16705 -0.00394 0.17604 -0.0169 0.18698 -0.02199 C 0.19101 -0.02292 0.2 -0.02407 0.20599 -0.02199 C 0.21198 -0.01991 0.21705 -0.00602 0.21901 -0.00509 C 0.222 -0.00093 0.22903 -0.00509 0.23294 -0.00301 L 0.23906 3.7037E-7 L 0.25 3.7037E-7 " pathEditMode="relative" rAng="0" ptsTypes="AAAAAAAAAAAAAAAA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600"/>
                            </p:stCondLst>
                            <p:childTnLst>
                              <p:par>
                                <p:cTn id="11" presetID="4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875E-6 -1.11111E-6 L 0.01706 -1.11111E-6 C 0.025 -1.11111E-6 0.03398 -0.01389 0.04206 -0.01597 C 0.04805 -0.01597 0.05898 -0.00301 0.06406 -0.00301 C 0.07096 -0.00301 0.07799 -0.00694 0.09101 -0.00694 L 0.1 -0.16204 L 0.11002 0.025 L 0.122 -1.11111E-6 L 0.13203 -0.00694 L 0.15599 -0.00092 C 0.16706 -0.00393 0.17604 -0.0169 0.18698 -0.02199 C 0.19101 -0.02292 0.2 -0.02407 0.20599 -0.02199 C 0.21198 -0.01991 0.21706 -0.00602 0.21901 -0.00509 C 0.222 -0.00092 0.22903 -0.00509 0.23294 -0.00301 L 0.23906 -1.11111E-6 L 0.25 -1.11111E-6 " pathEditMode="relative" rAng="0" ptsTypes="AAAAAAAAAAAAAAAA"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400"/>
                            </p:stCondLst>
                            <p:childTnLst>
                              <p:par>
                                <p:cTn id="1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872767" y="553913"/>
            <a:ext cx="6076427" cy="2423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1920"/>
              </a:spcAft>
            </a:pPr>
            <a:r>
              <a:rPr lang="pt-BR" sz="360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Chuva e lágrimas são a mesma coisa</a:t>
            </a:r>
            <a:br>
              <a:rPr lang="pt-BR" sz="360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360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 no sol</a:t>
            </a:r>
            <a:br>
              <a:rPr lang="pt-BR" sz="360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360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Você tem que jogar o jogo</a:t>
            </a:r>
            <a:endParaRPr lang="pt-BR" sz="3600" dirty="0" smtClean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FF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AmazonSmile: Daimond Painting Rose Blue Face Woman DIY Diamond Painting Cross Stitch Crystal Square/Round Old Couple Picture of Rhinestones, 70x95c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27" y="418562"/>
            <a:ext cx="5362575" cy="584056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GIFS PNG - Chuva | GIFs™ Amin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128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5997845" y="3905574"/>
            <a:ext cx="6023674" cy="2463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1920"/>
              </a:spcAft>
            </a:pPr>
            <a:r>
              <a:rPr lang="pt-BR" sz="36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Quando choras</a:t>
            </a:r>
            <a:br>
              <a:rPr lang="pt-BR" sz="36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36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inverno</a:t>
            </a:r>
            <a:br>
              <a:rPr lang="pt-BR" sz="36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36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Você pode fingir</a:t>
            </a:r>
            <a:br>
              <a:rPr lang="pt-BR" sz="36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36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não é nada, mas a chuva...</a:t>
            </a:r>
            <a:endParaRPr lang="pt-BR" sz="3600" dirty="0">
              <a:solidFill>
                <a:srgbClr val="FFFF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532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/>
    </mc:Choice>
    <mc:Fallback xmlns="">
      <p:transition spd="slow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 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274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6417424" y="2044930"/>
            <a:ext cx="5519652" cy="1646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1920"/>
              </a:spcAft>
            </a:pPr>
            <a:r>
              <a:rPr lang="pt-BR" sz="3200" dirty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Quantas vezes eu vi</a:t>
            </a:r>
            <a:br>
              <a:rPr lang="pt-BR" sz="3200" dirty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32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Lágrimas</a:t>
            </a:r>
            <a:r>
              <a:rPr lang="pt-BR" sz="3200" dirty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vindo de seus olhos azuis</a:t>
            </a:r>
            <a:endParaRPr lang="pt-BR" sz="3200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417424" y="3823855"/>
            <a:ext cx="5153892" cy="27270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3200" dirty="0">
                <a:ln>
                  <a:solidFill>
                    <a:schemeClr val="bg2"/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Chuva e lágrimas são a mesma coisa</a:t>
            </a:r>
            <a:br>
              <a:rPr lang="pt-BR" sz="3200" dirty="0">
                <a:ln>
                  <a:solidFill>
                    <a:schemeClr val="bg2"/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3200" dirty="0">
                <a:ln>
                  <a:solidFill>
                    <a:schemeClr val="bg2"/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 no sol</a:t>
            </a:r>
            <a:br>
              <a:rPr lang="pt-BR" sz="3200" dirty="0">
                <a:ln>
                  <a:solidFill>
                    <a:schemeClr val="bg2"/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3200" dirty="0">
                <a:ln>
                  <a:solidFill>
                    <a:schemeClr val="bg2"/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Você tem que </a:t>
            </a:r>
            <a:r>
              <a:rPr lang="pt-BR" sz="3200" dirty="0" smtClean="0">
                <a:ln>
                  <a:solidFill>
                    <a:schemeClr val="bg2"/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jogar o jogo.</a:t>
            </a:r>
            <a:r>
              <a:rPr lang="pt-BR" sz="3200" dirty="0">
                <a:ln>
                  <a:solidFill>
                    <a:schemeClr val="bg2"/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3200" dirty="0">
                <a:ln>
                  <a:solidFill>
                    <a:schemeClr val="bg2"/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3200" dirty="0">
              <a:ln>
                <a:solidFill>
                  <a:schemeClr val="bg2"/>
                </a:solidFill>
              </a:ln>
              <a:solidFill>
                <a:srgbClr val="FFFF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PEACE LOVE AROUND THE WORLD : GIFS SOL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436" y="-173116"/>
            <a:ext cx="4587759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0093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390" y="-313141"/>
            <a:ext cx="3900678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146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00"/>
    </mc:Choice>
    <mc:Fallback xmlns="">
      <p:transition spd="slow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5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C -0.00105 0.025 0.06002 0.04699 0.13698 0.04791 C 0.19804 0.05 0.24804 0.03796 0.24895 0.02291 C 0.24895 0.0081 0.2 -0.00602 0.13802 -0.00695 C 0.10703 -0.00695 0.07903 -0.00509 0.05898 2.22222E-6 C 0.02994 0.00694 0.01302 0.01805 0.01302 0.03102 C 0.01302 0.03796 0.01796 0.04491 0.02695 0.05092 C 0.04804 0.06389 0.08906 0.07291 0.13593 0.07407 C 0.19101 0.07592 0.23593 0.06504 0.23593 0.05208 C 0.23698 0.03796 0.19205 0.02592 0.13698 0.02407 C 0.10898 0.02407 0.08398 0.02592 0.06497 0.03009 C 0.03997 0.03703 0.02395 0.04791 0.02395 0.05903 C 0.02395 0.06504 0.02903 0.07106 0.03698 0.07708 C 0.05599 0.08796 0.09205 0.09699 0.13502 0.09791 C 0.18502 0.09907 0.225 0.08889 0.225 0.07708 C 0.22604 0.06504 0.18593 0.05393 0.13593 0.05301 C 0.11093 0.05208 0.08802 0.05393 0.07096 0.0581 C 0.04804 0.06389 0.03502 0.07291 0.03502 0.08403 C 0.03502 0.08889 0.03906 0.09491 0.04596 0.1 C 0.06302 0.10995 0.09596 0.11805 0.13398 0.11898 C 0.17903 0.11898 0.21497 0.11111 0.21497 0.1 C 0.21497 0.08889 0.17994 0.07893 0.13502 0.07801 C 0.11302 0.07801 0.09205 0.08009 0.07695 0.0831 C 0.05599 0.08796 0.04401 0.09699 0.04296 0.10602 C 0.04296 0.11111 0.04804 0.11597 0.05403 0.11991 C 0.06901 0.13009 0.09895 0.13703 0.13294 0.13703 C 0.17304 0.13796 0.20599 0.13102 0.20599 0.12106 C 0.20703 0.11111 0.17395 0.10208 0.13398 0.10092 C 0.11406 0.10092 0.09505 0.10208 0.08203 0.10602 C 0.06302 0.10995 0.05195 0.11805 0.05195 0.12592 C 0.05195 0.13102 0.05494 0.13495 0.06093 0.13889 C 0.075 0.14791 0.10104 0.15393 0.13203 0.15509 C 0.16901 0.15509 0.19804 0.14907 0.19804 0.14004 C 0.19895 0.13102 0.17005 0.12291 0.13294 0.12199 C 0.11497 0.12199 0.09895 0.12291 0.08698 0.12592 C 0.07005 0.13009 0.06002 0.13703 0.06002 0.14491 C 0.06002 0.14907 0.06302 0.15208 0.06796 0.15602 C 0.07994 0.16389 0.10403 0.16898 0.13203 0.16991 C 0.16497 0.17106 0.19101 0.16504 0.19101 0.15602 C 0.19101 0.14907 0.16601 0.14097 0.13294 0.14097 C 0.11601 0.14004 0.10104 0.1419 0.08997 0.14398 C 0.075 0.14791 0.06601 0.15393 0.06601 0.16111 C 0.06601 0.16504 0.06901 0.16805 0.07395 0.17106 C 0.08502 0.17801 0.10703 0.1831 0.13099 0.18403 C 0.16093 0.18495 0.18502 0.17893 0.18502 0.17199 C 0.18502 0.16389 0.16093 0.1581 0.13203 0.15694 C 0.11796 0.15694 0.10403 0.1581 0.09401 0.16111 C 0.07994 0.16389 0.072 0.16898 0.072 0.17592 C 0.072 0.17893 0.075 0.18194 0.07903 0.18495 C 0.08906 0.19097 0.10794 0.19606 0.13099 0.19606 C 0.15703 0.19699 0.17903 0.1919 0.17903 0.18495 C 0.17903 0.17893 0.15794 0.17291 0.13099 0.17291 C 0.11901 0.17199 0.10599 0.17291 0.097 0.175 C 0.08502 0.17893 0.07799 0.18403 0.07799 0.18889 C 0.07799 0.1919 0.07994 0.19491 0.08398 0.19699 C 0.09296 0.20301 0.11002 0.20694 0.13099 0.2081 C 0.15494 0.2081 0.17395 0.20301 0.17395 0.19791 C 0.17395 0.1919 0.15494 0.18611 0.13099 0.18611 C 0.11901 0.18611 0.10794 0.18703 0.10104 0.18889 C 0.08906 0.19097 0.08294 0.19606 0.08294 0.20092 C 0.08294 0.20301 0.08502 0.20602 0.08802 0.2081 C 0.09596 0.21389 0.11198 0.2169 0.12994 0.21805 C 0.15195 0.21805 0.16901 0.21389 0.16901 0.20903 C 0.16901 0.20301 0.15195 0.19907 0.13099 0.19791 C 0.12005 0.19791 0.11002 0.19907 0.10299 0.20092 C 0.09296 0.20301 0.08698 0.20694 0.08698 0.21203 C 0.08698 0.21389 0.08906 0.21597 0.09205 0.21805 " pathEditMode="relative" rAng="0" ptsTypes="AAAAAAAAAAAAAAAAAAAAAAAAAAAAAAAAAAAAAAAAAAAAAAAAAAAAAAAAAAAAAAAAAAA">
                                      <p:cBhvr>
                                        <p:cTn id="10" dur="2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35" y="10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55393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44467" y="511444"/>
            <a:ext cx="6173350" cy="10801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920"/>
              </a:spcAft>
            </a:pPr>
            <a: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Dê-me uma resposta do amor</a:t>
            </a:r>
            <a:b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(o----</a:t>
            </a:r>
            <a:r>
              <a:rPr lang="pt-BR" sz="2800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ooohhh</a:t>
            </a:r>
            <a: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800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Preciso </a:t>
            </a:r>
            <a: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uma resposta do amor</a:t>
            </a:r>
            <a:b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(o----</a:t>
            </a:r>
            <a:r>
              <a:rPr lang="pt-BR" sz="2800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ooohhh</a:t>
            </a:r>
            <a: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8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920"/>
              </a:spcAft>
            </a:pPr>
            <a:r>
              <a:rPr lang="pt-BR" sz="2800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Chuva </a:t>
            </a:r>
            <a: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lágrimas no sol</a:t>
            </a:r>
            <a:b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 em seu coração</a:t>
            </a:r>
            <a:b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8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920"/>
              </a:spcAft>
            </a:pPr>
            <a: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Chuva e lágrimas no sol</a:t>
            </a:r>
            <a:b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 em seu coração</a:t>
            </a:r>
            <a:b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800" dirty="0" smtClean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920"/>
              </a:spcAft>
            </a:pPr>
            <a:r>
              <a:rPr lang="pt-BR" sz="2800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Você </a:t>
            </a:r>
            <a: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sente as ondas </a:t>
            </a:r>
            <a:r>
              <a:rPr lang="pt-BR" sz="2800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 arco-íris</a:t>
            </a:r>
            <a:endParaRPr lang="pt-BR" sz="28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920"/>
              </a:spcAft>
            </a:pPr>
            <a:endParaRPr lang="pt-BR" sz="28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920"/>
              </a:spcAft>
            </a:pPr>
            <a:endParaRPr lang="pt-BR" sz="2800" dirty="0" smtClean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920"/>
              </a:spcAft>
            </a:pPr>
            <a:endParaRPr lang="pt-BR" sz="2800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920"/>
              </a:spcAft>
            </a:pPr>
            <a:r>
              <a:rPr lang="pt-BR" sz="2800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Chuva </a:t>
            </a:r>
            <a: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lágrimas no sol</a:t>
            </a:r>
            <a:b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 em seu coração</a:t>
            </a:r>
            <a:b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800" dirty="0" smtClean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920"/>
              </a:spcAft>
            </a:pPr>
            <a:r>
              <a:rPr lang="pt-BR" sz="2800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Você </a:t>
            </a:r>
            <a:r>
              <a:rPr lang="pt-BR" sz="2800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sente as ondas </a:t>
            </a:r>
            <a:r>
              <a:rPr lang="pt-BR" sz="2800" dirty="0" err="1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doarco-íris</a:t>
            </a:r>
            <a:endParaRPr lang="pt-BR" sz="28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❥• GIFs - Arco-íris | GIFs™ Amin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2863" y="-278971"/>
            <a:ext cx="3507971" cy="474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317356" y="2398269"/>
            <a:ext cx="2758698" cy="367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920"/>
              </a:spcAft>
            </a:pPr>
            <a:endParaRPr lang="pt-BR" dirty="0">
              <a:solidFill>
                <a:schemeClr val="bg1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 rot="18849595">
            <a:off x="9463532" y="4703902"/>
            <a:ext cx="2643672" cy="828072"/>
          </a:xfrm>
          <a:prstGeom prst="rect">
            <a:avLst/>
          </a:prstGeom>
          <a:noFill/>
        </p:spPr>
        <p:txBody>
          <a:bodyPr wrap="none" rtlCol="0">
            <a:prstTxWarp prst="textCurveDown">
              <a:avLst/>
            </a:prstTxWarp>
            <a:spAutoFit/>
          </a:bodyPr>
          <a:lstStyle/>
          <a:p>
            <a:r>
              <a:rPr lang="pt-BR" b="1" dirty="0" smtClean="0">
                <a:ln>
                  <a:solidFill>
                    <a:schemeClr val="bg2"/>
                  </a:solidFill>
                </a:ln>
                <a:solidFill>
                  <a:srgbClr val="00B050"/>
                </a:solidFill>
                <a:latin typeface="Algerian" panose="04020705040A02060702" pitchFamily="82" charset="0"/>
              </a:rPr>
              <a:t>WWW.SERGRASAN.COM</a:t>
            </a:r>
            <a:endParaRPr lang="pt-BR" b="1" dirty="0">
              <a:ln>
                <a:solidFill>
                  <a:schemeClr val="bg2"/>
                </a:solidFill>
              </a:ln>
              <a:solidFill>
                <a:srgbClr val="00B050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11444" y="5163754"/>
            <a:ext cx="34096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>
                  <a:solidFill>
                    <a:schemeClr val="bg1"/>
                  </a:solidFill>
                </a:ln>
                <a:solidFill>
                  <a:srgbClr val="00B050"/>
                </a:solidFill>
              </a:rPr>
              <a:t>DOROTÉIA GOMES SLIDES</a:t>
            </a:r>
            <a:endParaRPr lang="pt-BR" sz="3600" b="1" dirty="0">
              <a:ln>
                <a:solidFill>
                  <a:schemeClr val="bg1"/>
                </a:solidFill>
              </a:ln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956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000"/>
    </mc:Choice>
    <mc:Fallback xmlns="">
      <p:transition advTm="5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3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600"/>
                            </p:stCondLst>
                            <p:childTnLst>
                              <p:par>
                                <p:cTn id="1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900"/>
                            </p:stCondLst>
                            <p:childTnLst>
                              <p:par>
                                <p:cTn id="26" presetID="56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1200"/>
                            </p:stCondLst>
                            <p:childTnLst>
                              <p:par>
                                <p:cTn id="33" presetID="56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800"/>
                            </p:stCondLst>
                            <p:childTnLst>
                              <p:par>
                                <p:cTn id="40" presetID="56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696</TotalTime>
  <Words>39</Words>
  <Application>Microsoft Office PowerPoint</Application>
  <PresentationFormat>Widescreen</PresentationFormat>
  <Paragraphs>20</Paragraphs>
  <Slides>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11" baseType="lpstr">
      <vt:lpstr>Algerian</vt:lpstr>
      <vt:lpstr>Arial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38</cp:revision>
  <dcterms:created xsi:type="dcterms:W3CDTF">2020-10-26T04:17:14Z</dcterms:created>
  <dcterms:modified xsi:type="dcterms:W3CDTF">2020-12-29T00:35:25Z</dcterms:modified>
</cp:coreProperties>
</file>