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73" r:id="rId3"/>
    <p:sldId id="274" r:id="rId4"/>
    <p:sldId id="258" r:id="rId5"/>
    <p:sldId id="257" r:id="rId6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lnSpc>
        <a:spcPct val="90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1pPr>
    <a:lvl2pPr marL="457200" algn="l" defTabSz="449263" rtl="0" eaLnBrk="0" fontAlgn="base" hangingPunct="0">
      <a:lnSpc>
        <a:spcPct val="90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2pPr>
    <a:lvl3pPr marL="914400" algn="l" defTabSz="449263" rtl="0" eaLnBrk="0" fontAlgn="base" hangingPunct="0">
      <a:lnSpc>
        <a:spcPct val="90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3pPr>
    <a:lvl4pPr marL="1371600" algn="l" defTabSz="449263" rtl="0" eaLnBrk="0" fontAlgn="base" hangingPunct="0">
      <a:lnSpc>
        <a:spcPct val="90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4pPr>
    <a:lvl5pPr marL="1828800" algn="l" defTabSz="449263" rtl="0" eaLnBrk="0" fontAlgn="base" hangingPunct="0">
      <a:lnSpc>
        <a:spcPct val="90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itchFamily="16" charset="0"/>
        <a:ea typeface="Lucida Sans Unicode" charset="0"/>
        <a:cs typeface="Lucida Sans Unicode" charset="0"/>
      </a:defRPr>
    </a:lvl9pPr>
  </p:defaultTextStyle>
  <p:modifyVerifier cryptProviderType="rsaFull" cryptAlgorithmClass="hash" cryptAlgorithmType="typeAny" cryptAlgorithmSid="4" spinCount="100000" saltData="aYu7k895Zs5JXX5phhST9w==" hashData="JH9OCmiW/SMvlsc6BIaPqV/U29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1" autoAdjust="0"/>
    <p:restoredTop sz="94660"/>
  </p:normalViewPr>
  <p:slideViewPr>
    <p:cSldViewPr>
      <p:cViewPr>
        <p:scale>
          <a:sx n="76" d="100"/>
          <a:sy n="76" d="100"/>
        </p:scale>
        <p:origin x="-354" y="-19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B569949-F04A-46FC-A54F-6956EAA3DCE0}" type="datetimeFigureOut">
              <a:rPr lang="pt-BR"/>
              <a:pPr/>
              <a:t>30/12/2014</a:t>
            </a:fld>
            <a:endParaRPr lang="pt-BR"/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6A28B79-FD9A-4F0A-BB9B-9D48ADF5085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61207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36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pt-BR">
              <a:ea typeface="+mn-ea"/>
            </a:endParaRPr>
          </a:p>
        </p:txBody>
      </p:sp>
      <p:sp>
        <p:nvSpPr>
          <p:cNvPr id="27651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-7261225"/>
            <a:ext cx="0" cy="1591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3225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noProof="0" smtClean="0"/>
          </a:p>
        </p:txBody>
      </p:sp>
    </p:spTree>
    <p:extLst>
      <p:ext uri="{BB962C8B-B14F-4D97-AF65-F5344CB8AC3E}">
        <p14:creationId xmlns:p14="http://schemas.microsoft.com/office/powerpoint/2010/main" val="14405108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9pPr>
          </a:lstStyle>
          <a:p>
            <a:endParaRPr lang="pt-BR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9pPr>
          </a:lstStyle>
          <a:p>
            <a:endParaRPr lang="pt-BR"/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1pPr>
            <a:lvl2pPr marL="742950" indent="-28575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2pPr>
            <a:lvl3pPr marL="11430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3pPr>
            <a:lvl4pPr marL="16002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4pPr>
            <a:lvl5pPr marL="2057400" indent="-228600"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 sz="2400">
                <a:solidFill>
                  <a:schemeClr val="bg1"/>
                </a:solidFill>
                <a:latin typeface="Times New Roman" pitchFamily="16" charset="0"/>
                <a:ea typeface="Lucida Sans Unicode" charset="0"/>
                <a:cs typeface="Lucida Sans Unicode" charset="0"/>
              </a:defRPr>
            </a:lvl9pPr>
          </a:lstStyle>
          <a:p>
            <a:endParaRPr lang="pt-BR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body"/>
          </p:nvPr>
        </p:nvSpPr>
        <p:spPr>
          <a:xfrm>
            <a:off x="685800" y="4343400"/>
            <a:ext cx="5484813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F0BA80-38B7-43EE-81AE-20B969862E13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244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A0A6C7-ED26-4CE9-8ED1-D28F1D616DF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138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D8CFA6-D922-4D2A-998E-900B36E1A06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581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2788"/>
            <a:ext cx="3808413" cy="4248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6613" y="1982788"/>
            <a:ext cx="3808412" cy="42481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A70D96-B585-404D-B979-098CD71FDB3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696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87463-2CB8-4544-9EA2-B60A645DC2EC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453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440CF5-504E-4D0D-A3E9-0372BC8150D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277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8ECBB-5BA4-4CD4-BCC2-8EE524381E1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302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E1DDA2-53F6-42A3-A1AA-805423572BDD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820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BD2FAF-EB60-40C4-AAF7-D12D7B4AC8A7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769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F5D90-1E8D-4B9C-B8C5-F8382A6CBDAE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2338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3513" y="466725"/>
            <a:ext cx="1941512" cy="5764213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66725"/>
            <a:ext cx="5675313" cy="5764213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C9F8D-E6A5-4328-8B41-AC34E870C872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005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6725"/>
            <a:ext cx="7769225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 para editar o formato do título de texto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2788"/>
            <a:ext cx="7769225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 para editar o formato do texto em estrutura de tópicos</a:t>
            </a:r>
          </a:p>
          <a:p>
            <a:pPr lvl="1"/>
            <a:r>
              <a:rPr lang="en-GB" smtClean="0"/>
              <a:t>Segundo Nível da Estrutura de Tópicos</a:t>
            </a:r>
          </a:p>
          <a:p>
            <a:pPr lvl="2"/>
            <a:r>
              <a:rPr lang="en-GB" smtClean="0"/>
              <a:t>Terceiro Nível da Estrutura de Tópicos</a:t>
            </a:r>
          </a:p>
          <a:p>
            <a:pPr lvl="3"/>
            <a:r>
              <a:rPr lang="en-GB" smtClean="0"/>
              <a:t>Quarto Nível da Estrutura de Tópicos</a:t>
            </a:r>
          </a:p>
          <a:p>
            <a:pPr lvl="4"/>
            <a:r>
              <a:rPr lang="en-GB" smtClean="0"/>
              <a:t>Quinto Nível da Estrutura de Tópicos</a:t>
            </a:r>
          </a:p>
          <a:p>
            <a:pPr lvl="4"/>
            <a:r>
              <a:rPr lang="en-GB" smtClean="0"/>
              <a:t>Sexto Nível da Estrutura de Tópicos</a:t>
            </a:r>
          </a:p>
          <a:p>
            <a:pPr lvl="4"/>
            <a:r>
              <a:rPr lang="en-GB" smtClean="0"/>
              <a:t>Sétimo Nível da Estrutura de Tópicos</a:t>
            </a:r>
          </a:p>
          <a:p>
            <a:pPr lvl="4"/>
            <a:r>
              <a:rPr lang="en-GB" smtClean="0"/>
              <a:t>Oitavo Nível da Estrutura de Tópicos</a:t>
            </a:r>
          </a:p>
          <a:p>
            <a:pPr lvl="4"/>
            <a:r>
              <a:rPr lang="en-GB" smtClean="0"/>
              <a:t>Nono Nível da Estrutura de Tópicos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85800" y="6246813"/>
            <a:ext cx="1901825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6813"/>
            <a:ext cx="2892425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10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6813"/>
            <a:ext cx="1901825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DB8C1167-FF58-4F7B-9187-A49A8DFB4CA1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Lucida Sans Unicode" charset="0"/>
          <a:cs typeface="+mj-cs"/>
        </a:defRPr>
      </a:lvl1pPr>
      <a:lvl2pPr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Lucida Sans Unicode" charset="0"/>
          <a:cs typeface="Lucida Sans Unicode" charset="0"/>
        </a:defRPr>
      </a:lvl2pPr>
      <a:lvl3pPr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Lucida Sans Unicode" charset="0"/>
          <a:cs typeface="Lucida Sans Unicode" charset="0"/>
        </a:defRPr>
      </a:lvl3pPr>
      <a:lvl4pPr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Lucida Sans Unicode" charset="0"/>
          <a:cs typeface="Lucida Sans Unicode" charset="0"/>
        </a:defRPr>
      </a:lvl4pPr>
      <a:lvl5pPr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Lucida Sans Unicode" charset="0"/>
          <a:cs typeface="Lucida Sans Unicode" charset="0"/>
        </a:defRPr>
      </a:lvl5pPr>
      <a:lvl6pPr marL="457200"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cs typeface="Lucida Sans Unicode" charset="0"/>
        </a:defRPr>
      </a:lvl6pPr>
      <a:lvl7pPr marL="914400"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cs typeface="Lucida Sans Unicode" charset="0"/>
        </a:defRPr>
      </a:lvl7pPr>
      <a:lvl8pPr marL="1371600"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cs typeface="Lucida Sans Unicode" charset="0"/>
        </a:defRPr>
      </a:lvl8pPr>
      <a:lvl9pPr marL="1828800" algn="ctr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cs typeface="Lucida Sans Unicode" charset="0"/>
        </a:defRPr>
      </a:lvl9pPr>
    </p:titleStyle>
    <p:bodyStyle>
      <a:lvl1pPr marL="338138" indent="-338138" algn="l" defTabSz="449263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3200">
          <a:solidFill>
            <a:srgbClr val="000000"/>
          </a:solidFill>
          <a:latin typeface="+mn-lt"/>
          <a:ea typeface="Lucida Sans Unicode" charset="0"/>
          <a:cs typeface="+mn-cs"/>
        </a:defRPr>
      </a:lvl1pPr>
      <a:lvl2pPr marL="739775" indent="-282575" algn="l" defTabSz="449263" rtl="0" eaLnBrk="1" fontAlgn="base" hangingPunct="1">
        <a:lnSpc>
          <a:spcPct val="90000"/>
        </a:lnSpc>
        <a:spcBef>
          <a:spcPts val="725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900">
          <a:solidFill>
            <a:srgbClr val="000000"/>
          </a:solidFill>
          <a:latin typeface="+mn-lt"/>
          <a:ea typeface="Lucida Sans Unicode" charset="0"/>
          <a:cs typeface="+mn-cs"/>
        </a:defRPr>
      </a:lvl2pPr>
      <a:lvl3pPr marL="1143000" indent="-227013" algn="l" defTabSz="449263" rtl="0" eaLnBrk="1" fontAlgn="base" hangingPunct="1">
        <a:lnSpc>
          <a:spcPct val="90000"/>
        </a:lnSpc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400">
          <a:solidFill>
            <a:srgbClr val="000000"/>
          </a:solidFill>
          <a:latin typeface="+mn-lt"/>
          <a:ea typeface="Lucida Sans Unicode" charset="0"/>
          <a:cs typeface="+mn-cs"/>
        </a:defRPr>
      </a:lvl3pPr>
      <a:lvl4pPr marL="1600200" indent="-228600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000000"/>
          </a:solidFill>
          <a:latin typeface="+mn-lt"/>
          <a:ea typeface="Lucida Sans Unicode" charset="0"/>
          <a:cs typeface="+mn-cs"/>
        </a:defRPr>
      </a:lvl4pPr>
      <a:lvl5pPr marL="2057400" indent="-228600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ea typeface="Lucida Sans Unicode" charset="0"/>
          <a:cs typeface="+mn-cs"/>
        </a:defRPr>
      </a:lvl5pPr>
      <a:lvl6pPr marL="2514600" indent="-228600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8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hyperlink" Target="http://www.glitter-graphics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image" Target="../media/image7.gif"/><Relationship Id="rId5" Type="http://schemas.openxmlformats.org/officeDocument/2006/relationships/image" Target="../media/image2.gif"/><Relationship Id="rId15" Type="http://schemas.openxmlformats.org/officeDocument/2006/relationships/audio" Target="../media/audio1.wav"/><Relationship Id="rId10" Type="http://schemas.openxmlformats.org/officeDocument/2006/relationships/hyperlink" Target="http://s936.photobucket.com/user/carmenmbonilla/media/holiday%20-%20happy%20new%20year/happy_new_year_zpsf4974cf6.gif.html" TargetMode="External"/><Relationship Id="rId4" Type="http://schemas.openxmlformats.org/officeDocument/2006/relationships/image" Target="../media/image1.gif"/><Relationship Id="rId9" Type="http://schemas.openxmlformats.org/officeDocument/2006/relationships/image" Target="../media/image6.gif"/><Relationship Id="rId1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hyperlink" Target="http://s936.photobucket.com/user/carmenmbonilla/media/holiday%20-%20christmas/566204y1phl3iw4j.gif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hyperlink" Target="http://s936.photobucket.com/user/carmenmbonilla/media/holiday%20-%20happy%20new%20year/happy_new_year_zpsf4974cf6.gif.html" TargetMode="External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0" y="0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789363"/>
            <a:ext cx="14636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445125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53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075" y="1579077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54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652963"/>
            <a:ext cx="14636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4662064" y="2624138"/>
            <a:ext cx="181822" cy="7716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lnSpc>
                <a:spcPct val="100000"/>
              </a:lnSpc>
              <a:buClr>
                <a:srgbClr val="FFFF00"/>
              </a:buClr>
              <a:buFont typeface="Tahoma" charset="0"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lang="en-GB" sz="4400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  <a:ea typeface="+mn-ea"/>
            </a:endParaRPr>
          </a:p>
        </p:txBody>
      </p:sp>
      <p:pic>
        <p:nvPicPr>
          <p:cNvPr id="2056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333375"/>
            <a:ext cx="1143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057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221163"/>
            <a:ext cx="1143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0" name="Picture 2" descr="http://i936.photobucket.com/albums/ad204/carmenmbonilla/holiday%20-%20happy%20new%20year/happy_new_year_zpsf4974cf6.gif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10" y="608175"/>
            <a:ext cx="4724400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dl3.glitter-graphics.net/pub/851/851093ygjr3l1m1x.gif">
            <a:hlinkClick r:id="rId12"/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3649384"/>
            <a:ext cx="2638425" cy="3133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5724525" y="476672"/>
            <a:ext cx="2231851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dirty="0" err="1" smtClean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</a:rPr>
              <a:t>Formatação:Dorotéia</a:t>
            </a:r>
            <a:r>
              <a:rPr lang="pt-BR" sz="3200" dirty="0" smtClean="0">
                <a:ln>
                  <a:solidFill>
                    <a:srgbClr val="FFC000"/>
                  </a:solidFill>
                </a:ln>
                <a:solidFill>
                  <a:schemeClr val="tx1"/>
                </a:solidFill>
              </a:rPr>
              <a:t> Gomes</a:t>
            </a:r>
            <a:endParaRPr lang="pt-BR" sz="3200" dirty="0">
              <a:ln>
                <a:solidFill>
                  <a:srgbClr val="FFC0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07504" y="1476374"/>
            <a:ext cx="344691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latin typeface="Garamond" pitchFamily="18" charset="0"/>
              </a:rPr>
              <a:t>De repente, num </a:t>
            </a:r>
            <a:r>
              <a:rPr lang="pt-BR" b="1" dirty="0" smtClean="0">
                <a:solidFill>
                  <a:schemeClr val="tx1"/>
                </a:solidFill>
                <a:latin typeface="Garamond" pitchFamily="18" charset="0"/>
              </a:rPr>
              <a:t>Instante fugaz, os fogos de artifício anunciam que o ano novo está presente e o ano velho ficou para trás.</a:t>
            </a:r>
          </a:p>
          <a:p>
            <a:pPr algn="ctr"/>
            <a:endParaRPr lang="pt-BR" sz="20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/>
            <a:r>
              <a:rPr lang="pt-BR" b="1" dirty="0" smtClean="0">
                <a:solidFill>
                  <a:schemeClr val="tx1"/>
                </a:solidFill>
                <a:latin typeface="Garamond" pitchFamily="18" charset="0"/>
              </a:rPr>
              <a:t>De repente, num instante fugaz,</a:t>
            </a:r>
          </a:p>
          <a:p>
            <a:pPr algn="ctr"/>
            <a:r>
              <a:rPr lang="pt-BR" b="1" dirty="0" smtClean="0">
                <a:solidFill>
                  <a:schemeClr val="tx1"/>
                </a:solidFill>
                <a:latin typeface="Garamond" pitchFamily="18" charset="0"/>
              </a:rPr>
              <a:t> as taças de champanhe se</a:t>
            </a:r>
          </a:p>
          <a:p>
            <a:pPr algn="ctr"/>
            <a:r>
              <a:rPr lang="pt-BR" b="1" dirty="0" smtClean="0">
                <a:solidFill>
                  <a:schemeClr val="tx1"/>
                </a:solidFill>
                <a:latin typeface="Garamond" pitchFamily="18" charset="0"/>
              </a:rPr>
              <a:t>   cruzam e o vinho francês</a:t>
            </a:r>
          </a:p>
          <a:p>
            <a:pPr algn="ctr"/>
            <a:r>
              <a:rPr lang="pt-BR" b="1" dirty="0" smtClean="0">
                <a:solidFill>
                  <a:schemeClr val="tx1"/>
                </a:solidFill>
                <a:latin typeface="Garamond" pitchFamily="18" charset="0"/>
              </a:rPr>
              <a:t>    </a:t>
            </a:r>
            <a:r>
              <a:rPr lang="pt-BR" b="1" dirty="0" err="1" smtClean="0">
                <a:solidFill>
                  <a:schemeClr val="tx1"/>
                </a:solidFill>
                <a:latin typeface="Garamond" pitchFamily="18" charset="0"/>
              </a:rPr>
              <a:t>burbulhante</a:t>
            </a:r>
            <a:r>
              <a:rPr lang="pt-BR" b="1" dirty="0" smtClean="0">
                <a:solidFill>
                  <a:schemeClr val="tx1"/>
                </a:solidFill>
                <a:latin typeface="Garamond" pitchFamily="18" charset="0"/>
              </a:rPr>
              <a:t> anuncia </a:t>
            </a:r>
          </a:p>
          <a:p>
            <a:pPr algn="ctr"/>
            <a:r>
              <a:rPr lang="pt-BR" b="1" dirty="0" smtClean="0">
                <a:solidFill>
                  <a:schemeClr val="tx1"/>
                </a:solidFill>
                <a:latin typeface="Garamond" pitchFamily="18" charset="0"/>
              </a:rPr>
              <a:t>     que o velho se foi </a:t>
            </a:r>
          </a:p>
          <a:p>
            <a:pPr algn="ctr"/>
            <a:r>
              <a:rPr lang="pt-BR" b="1" dirty="0" smtClean="0">
                <a:solidFill>
                  <a:schemeClr val="tx1"/>
                </a:solidFill>
                <a:latin typeface="Garamond" pitchFamily="18" charset="0"/>
              </a:rPr>
              <a:t>e o Ano Novo chegou.</a:t>
            </a:r>
            <a:r>
              <a:rPr lang="pt-BR" b="1" dirty="0" smtClean="0">
                <a:latin typeface="Garamond" pitchFamily="18" charset="0"/>
              </a:rPr>
              <a:t>...</a:t>
            </a:r>
            <a:endParaRPr lang="pt-BR" b="1" dirty="0">
              <a:latin typeface="Garamond" pitchFamily="18" charset="0"/>
            </a:endParaRPr>
          </a:p>
        </p:txBody>
      </p:sp>
      <p:pic>
        <p:nvPicPr>
          <p:cNvPr id="19" name="BLOGGER_PHOTO_ID_5563928980107660946" descr="__BRD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157192"/>
            <a:ext cx="1830959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BLOGGER_PHOTO_ID_5563928980107660946" descr="__BRD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804025" y="2232747"/>
            <a:ext cx="1652042" cy="1591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45000">
        <p:sndAc>
          <p:stSnd>
            <p:snd r:embed="rId3" name="Christmas-CelineDion%5B1%5D.wav"/>
          </p:stSnd>
        </p:sndAc>
      </p:transition>
    </mc:Choice>
    <mc:Fallback xmlns="">
      <p:transition advClick="0" advTm="45000">
        <p:sndAc>
          <p:stSnd>
            <p:snd r:embed="rId15" name="Christmas-CelineDion%5B1%5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892 -0.13368 L 0.65208 -0.49098 " pathEditMode="relative" rAng="0" ptsTypes="AA">
                                      <p:cBhvr>
                                        <p:cTn id="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49" y="-178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500"/>
                            </p:stCondLst>
                            <p:childTnLst>
                              <p:par>
                                <p:cTn id="3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775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3875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25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985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:\Users\Usuario\Desktop\feliz 2015\Slide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23" y="-1565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5658"/>
            <a:ext cx="4932041" cy="6873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77985" y="-30948"/>
            <a:ext cx="4247791" cy="6857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115616" y="620688"/>
            <a:ext cx="7812234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De repente, os </a:t>
            </a:r>
            <a:r>
              <a:rPr lang="pt-BR" b="1" dirty="0"/>
              <a:t>o</a:t>
            </a:r>
            <a:r>
              <a:rPr lang="pt-BR" b="1" dirty="0" smtClean="0"/>
              <a:t>lhos se cruzam, as mãos se entrelaçam e</a:t>
            </a:r>
          </a:p>
          <a:p>
            <a:r>
              <a:rPr lang="pt-BR" b="1" dirty="0" smtClean="0"/>
              <a:t>Os seres humanos, num abraço caloroso, num só pensamento, exprimem um só desejo e uma só aspiração:</a:t>
            </a:r>
          </a:p>
          <a:p>
            <a:r>
              <a:rPr lang="pt-BR" b="1" dirty="0" smtClean="0"/>
              <a:t>                                 PAZ E AMOR 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276172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000"/>
    </mc:Choice>
    <mc:Fallback xmlns="">
      <p:transition spd="slow" advClick="0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788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4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5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700"/>
                            </p:stCondLst>
                            <p:childTnLst>
                              <p:par>
                                <p:cTn id="3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300"/>
                            </p:stCondLst>
                            <p:childTnLst>
                              <p:par>
                                <p:cTn id="4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i936.photobucket.com/albums/ad204/carmenmbonilla/holiday%20-%20christmas/566204y1phl3iw4j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657" y="30583"/>
            <a:ext cx="2805462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lh5.googleusercontent.com/-7wNQ7Xvpdis/VJiZ38IF62I/AAAAAAAAsWA/X7CkT73_URY/w506-h822/14%2B-%2B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6" y="30583"/>
            <a:ext cx="3419872" cy="6889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483726" y="406619"/>
            <a:ext cx="2482737" cy="5438611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pt-BR" dirty="0" smtClean="0">
                <a:ln>
                  <a:solidFill>
                    <a:srgbClr val="FFC000"/>
                  </a:solidFill>
                </a:ln>
              </a:rPr>
              <a:t>De repente, não</a:t>
            </a:r>
          </a:p>
          <a:p>
            <a:pPr algn="ctr"/>
            <a:r>
              <a:rPr lang="pt-BR" dirty="0">
                <a:ln>
                  <a:solidFill>
                    <a:srgbClr val="FFC000"/>
                  </a:solidFill>
                </a:ln>
              </a:rPr>
              <a:t>i</a:t>
            </a:r>
            <a:r>
              <a:rPr lang="pt-BR" dirty="0" smtClean="0">
                <a:ln>
                  <a:solidFill>
                    <a:srgbClr val="FFC000"/>
                  </a:solidFill>
                </a:ln>
              </a:rPr>
              <a:t>mporta a nação, não importa a </a:t>
            </a:r>
            <a:r>
              <a:rPr lang="pt-BR" dirty="0" err="1" smtClean="0">
                <a:ln>
                  <a:solidFill>
                    <a:srgbClr val="FFC000"/>
                  </a:solidFill>
                </a:ln>
              </a:rPr>
              <a:t>lingua,não</a:t>
            </a:r>
            <a:r>
              <a:rPr lang="pt-BR" dirty="0" smtClean="0">
                <a:ln>
                  <a:solidFill>
                    <a:srgbClr val="FFC000"/>
                  </a:solidFill>
                </a:ln>
              </a:rPr>
              <a:t> importa a cor, não importa a origem, porque </a:t>
            </a:r>
          </a:p>
          <a:p>
            <a:pPr algn="ctr"/>
            <a:r>
              <a:rPr lang="pt-BR" dirty="0" smtClean="0">
                <a:ln>
                  <a:solidFill>
                    <a:srgbClr val="FFC000"/>
                  </a:solidFill>
                </a:ln>
              </a:rPr>
              <a:t>Todos são humanos e descendente de um só Pai, os homens lembram-se apenas de um só verbo:</a:t>
            </a:r>
          </a:p>
          <a:p>
            <a:pPr algn="ctr"/>
            <a:r>
              <a:rPr lang="pt-BR" dirty="0" smtClean="0">
                <a:ln>
                  <a:solidFill>
                    <a:srgbClr val="FFC000"/>
                  </a:solidFill>
                </a:ln>
              </a:rPr>
              <a:t>AMAR</a:t>
            </a:r>
            <a:endParaRPr lang="pt-BR" dirty="0">
              <a:ln>
                <a:solidFill>
                  <a:srgbClr val="FFC000"/>
                </a:solidFill>
              </a:ln>
            </a:endParaRPr>
          </a:p>
        </p:txBody>
      </p:sp>
      <p:pic>
        <p:nvPicPr>
          <p:cNvPr id="5" name="Picture 2" descr="http://i936.photobucket.com/albums/ad204/carmenmbonilla/holiday%20-%20happy%20new%20year/happy_new_year_zpsf4974cf6.gif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135" y="4941168"/>
            <a:ext cx="2776522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Resultado de imagem para gifs animados de fogos de artificio"/>
          <p:cNvSpPr>
            <a:spLocks noChangeAspect="1" noChangeArrowheads="1"/>
          </p:cNvSpPr>
          <p:nvPr/>
        </p:nvSpPr>
        <p:spPr bwMode="auto">
          <a:xfrm>
            <a:off x="0" y="-163513"/>
            <a:ext cx="809625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5" name="AutoShape 6" descr="Resultado de imagem para gifs animados de fogos de artificio"/>
          <p:cNvSpPr>
            <a:spLocks noChangeAspect="1" noChangeArrowheads="1"/>
          </p:cNvSpPr>
          <p:nvPr/>
        </p:nvSpPr>
        <p:spPr bwMode="auto">
          <a:xfrm>
            <a:off x="152400" y="-11113"/>
            <a:ext cx="809625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6" name="AutoShape 8" descr="Resultado de imagem para gifs animados de fogos de artificio"/>
          <p:cNvSpPr>
            <a:spLocks noChangeAspect="1" noChangeArrowheads="1"/>
          </p:cNvSpPr>
          <p:nvPr/>
        </p:nvSpPr>
        <p:spPr bwMode="auto">
          <a:xfrm>
            <a:off x="304800" y="141287"/>
            <a:ext cx="809625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7" name="AutoShape 10" descr="Resultado de imagem para gifs animados transparentes de fogos de artificio"/>
          <p:cNvSpPr>
            <a:spLocks noChangeAspect="1" noChangeArrowheads="1"/>
          </p:cNvSpPr>
          <p:nvPr/>
        </p:nvSpPr>
        <p:spPr bwMode="auto">
          <a:xfrm>
            <a:off x="0" y="-163513"/>
            <a:ext cx="1466850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8" name="AutoShape 12" descr="Resultado de imagem para gifs animados transparentes de fogos de artificio"/>
          <p:cNvSpPr>
            <a:spLocks noChangeAspect="1" noChangeArrowheads="1"/>
          </p:cNvSpPr>
          <p:nvPr/>
        </p:nvSpPr>
        <p:spPr bwMode="auto">
          <a:xfrm>
            <a:off x="152400" y="-11113"/>
            <a:ext cx="1466850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45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2000"/>
    </mc:Choice>
    <mc:Fallback xmlns="">
      <p:transition spd="slow" advClick="0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6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8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775"/>
                            </p:stCondLst>
                            <p:childTnLst>
                              <p:par>
                                <p:cTn id="37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275"/>
                            </p:stCondLst>
                            <p:childTnLst>
                              <p:par>
                                <p:cTn id="4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djpinguim.d.j.pic.centerblog.net/c38f620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12776"/>
            <a:ext cx="5194220" cy="6760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79512" y="0"/>
            <a:ext cx="3744416" cy="6075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ln>
                  <a:solidFill>
                    <a:srgbClr val="FFC000"/>
                  </a:solidFill>
                </a:ln>
              </a:rPr>
              <a:t>De repente, os homens</a:t>
            </a:r>
          </a:p>
          <a:p>
            <a:pPr algn="ctr"/>
            <a:r>
              <a:rPr lang="pt-BR" dirty="0">
                <a:ln>
                  <a:solidFill>
                    <a:srgbClr val="FFC000"/>
                  </a:solidFill>
                </a:ln>
              </a:rPr>
              <a:t>l</a:t>
            </a:r>
            <a:r>
              <a:rPr lang="pt-BR" dirty="0" smtClean="0">
                <a:ln>
                  <a:solidFill>
                    <a:srgbClr val="FFC000"/>
                  </a:solidFill>
                </a:ln>
              </a:rPr>
              <a:t>embram-se do futuro virtuoso, de como é bom viver.</a:t>
            </a:r>
          </a:p>
          <a:p>
            <a:pPr algn="ctr"/>
            <a:r>
              <a:rPr lang="pt-BR" dirty="0" smtClean="0">
                <a:ln>
                  <a:solidFill>
                    <a:srgbClr val="FFC000"/>
                  </a:solidFill>
                </a:ln>
              </a:rPr>
              <a:t>De repente, os homens </a:t>
            </a:r>
          </a:p>
          <a:p>
            <a:pPr algn="ctr"/>
            <a:r>
              <a:rPr lang="pt-BR" dirty="0">
                <a:ln>
                  <a:solidFill>
                    <a:srgbClr val="FFC000"/>
                  </a:solidFill>
                </a:ln>
              </a:rPr>
              <a:t>l</a:t>
            </a:r>
            <a:r>
              <a:rPr lang="pt-BR" dirty="0" smtClean="0">
                <a:ln>
                  <a:solidFill>
                    <a:srgbClr val="FFC000"/>
                  </a:solidFill>
                </a:ln>
              </a:rPr>
              <a:t>embram-se da maior dádiva que tem: A VIDA</a:t>
            </a:r>
          </a:p>
          <a:p>
            <a:pPr algn="ctr"/>
            <a:endParaRPr lang="pt-BR" dirty="0">
              <a:ln>
                <a:solidFill>
                  <a:srgbClr val="FFC000"/>
                </a:solidFill>
              </a:ln>
            </a:endParaRPr>
          </a:p>
          <a:p>
            <a:pPr algn="ctr"/>
            <a:r>
              <a:rPr lang="pt-BR" dirty="0" smtClean="0">
                <a:ln>
                  <a:solidFill>
                    <a:srgbClr val="FFC000"/>
                  </a:solidFill>
                </a:ln>
              </a:rPr>
              <a:t>De repente tudo se transforma e chega o ano radiante de esperança, porque só o homem pode alterar os rumos da vida.</a:t>
            </a:r>
          </a:p>
          <a:p>
            <a:pPr algn="ctr"/>
            <a:r>
              <a:rPr lang="pt-BR" dirty="0" smtClean="0">
                <a:ln>
                  <a:solidFill>
                    <a:srgbClr val="FFC000"/>
                  </a:solidFill>
                </a:ln>
              </a:rPr>
              <a:t>De repente, o grito de alegria, pelo Ano Novo que aparece...</a:t>
            </a:r>
          </a:p>
          <a:p>
            <a:pPr algn="ctr"/>
            <a:endParaRPr lang="pt-BR" dirty="0">
              <a:ln>
                <a:solidFill>
                  <a:srgbClr val="FFC000"/>
                </a:solidFill>
              </a:ln>
            </a:endParaRPr>
          </a:p>
          <a:p>
            <a:pPr algn="ctr"/>
            <a:r>
              <a:rPr lang="pt-BR" dirty="0" smtClean="0">
                <a:ln>
                  <a:solidFill>
                    <a:srgbClr val="FFC000"/>
                  </a:solidFill>
                </a:ln>
              </a:rPr>
              <a:t>FELIZ ANO NOVO</a:t>
            </a:r>
            <a:endParaRPr lang="pt-BR" dirty="0">
              <a:ln>
                <a:solidFill>
                  <a:srgbClr val="FFC000"/>
                </a:solidFill>
              </a:ln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5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25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925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95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25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75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975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75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3400"/>
                            </p:stCondLst>
                            <p:childTnLst>
                              <p:par>
                                <p:cTn id="5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750" tmFilter="0,0; .5, 1; 1, 1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http://www.dodaj.rs/f/o/105/4kjfB4zE/tumblrndr0b7keq41rm3eb4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4" y="0"/>
            <a:ext cx="912812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img25.dreamies.de/img/192/b/1dnd9sassvt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04864"/>
            <a:ext cx="1952625" cy="478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img25.dreamies.de/img/192/b/1dnd9sassvt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076449"/>
            <a:ext cx="1952625" cy="478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8913" y="2289175"/>
            <a:ext cx="11461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323528" y="4797152"/>
            <a:ext cx="5688632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Texto; Feliz Ano Novo</a:t>
            </a:r>
          </a:p>
          <a:p>
            <a:endParaRPr lang="pt-BR" b="1" dirty="0"/>
          </a:p>
          <a:p>
            <a:r>
              <a:rPr lang="pt-BR" b="1" dirty="0" smtClean="0"/>
              <a:t>Formatação: Dorotéia Gomes</a:t>
            </a:r>
            <a:endParaRPr lang="pt-BR" b="1" dirty="0"/>
          </a:p>
        </p:txBody>
      </p:sp>
      <p:sp>
        <p:nvSpPr>
          <p:cNvPr id="3" name="CaixaDeTexto 2"/>
          <p:cNvSpPr txBox="1"/>
          <p:nvPr/>
        </p:nvSpPr>
        <p:spPr>
          <a:xfrm>
            <a:off x="2267744" y="5949280"/>
            <a:ext cx="6696744" cy="424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www.sergrasan.com/doroteiagomesslides</a:t>
            </a:r>
            <a:endParaRPr lang="pt-BR" b="1" dirty="0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25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25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03608E-6 L 0.3342 -0.01272 " pathEditMode="relative" rAng="0" ptsTypes="AA">
                                      <p:cBhvr>
                                        <p:cTn id="12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701" y="-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16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85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ELIZ ANO NOVO by Dorotéia Gomes">
  <a:themeElements>
    <a:clrScheme name="Tema do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o Office">
      <a:majorFont>
        <a:latin typeface="Times New Roman"/>
        <a:ea typeface=""/>
        <a:cs typeface="Lucida Sans Unicode"/>
      </a:majorFont>
      <a:minorFont>
        <a:latin typeface="Times New Roman"/>
        <a:ea typeface=""/>
        <a:cs typeface="Lucida Sans Unicode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cs typeface="Lucida Sans Unicode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9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cs typeface="Lucida Sans Unicode" charset="0"/>
          </a:defRPr>
        </a:defPPr>
      </a:lstStyle>
    </a:lnDef>
  </a:objectDefaults>
  <a:extraClrSchemeLst>
    <a:extraClrScheme>
      <a:clrScheme name="Tema do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o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ANO NOVO by Dorotéia Gomes</Template>
  <TotalTime>1</TotalTime>
  <Words>223</Words>
  <Application>Microsoft Office PowerPoint</Application>
  <PresentationFormat>Apresentação na tela (4:3)</PresentationFormat>
  <Paragraphs>29</Paragraphs>
  <Slides>5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6" baseType="lpstr">
      <vt:lpstr>FELIZ ANO NOVO by Dorotéia Gomes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Usuario</dc:creator>
  <cp:lastModifiedBy>Usuario</cp:lastModifiedBy>
  <cp:revision>1</cp:revision>
  <dcterms:created xsi:type="dcterms:W3CDTF">2014-12-30T23:40:13Z</dcterms:created>
  <dcterms:modified xsi:type="dcterms:W3CDTF">2014-12-30T23:41:26Z</dcterms:modified>
</cp:coreProperties>
</file>