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0" r:id="rId2"/>
    <p:sldId id="272" r:id="rId3"/>
    <p:sldId id="284" r:id="rId4"/>
    <p:sldId id="266" r:id="rId5"/>
    <p:sldId id="269" r:id="rId6"/>
    <p:sldId id="277" r:id="rId7"/>
    <p:sldId id="287" r:id="rId8"/>
    <p:sldId id="282" r:id="rId9"/>
    <p:sldId id="275" r:id="rId10"/>
    <p:sldId id="286" r:id="rId11"/>
    <p:sldId id="267" r:id="rId12"/>
    <p:sldId id="289" r:id="rId13"/>
    <p:sldId id="283" r:id="rId14"/>
    <p:sldId id="285" r:id="rId15"/>
    <p:sldId id="288" r:id="rId16"/>
    <p:sldId id="276" r:id="rId17"/>
    <p:sldId id="274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714F"/>
    <a:srgbClr val="FF3300"/>
    <a:srgbClr val="FFD5AB"/>
    <a:srgbClr val="0066FF"/>
    <a:srgbClr val="FFFF00"/>
    <a:srgbClr val="CCECFF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CO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O" smtClean="0"/>
              <a:t>Click to edit Master text styles</a:t>
            </a:r>
          </a:p>
          <a:p>
            <a:pPr lvl="1"/>
            <a:r>
              <a:rPr lang="es-CO" smtClean="0"/>
              <a:t>Second level</a:t>
            </a:r>
          </a:p>
          <a:p>
            <a:pPr lvl="2"/>
            <a:r>
              <a:rPr lang="es-CO" smtClean="0"/>
              <a:t>Third level</a:t>
            </a:r>
          </a:p>
          <a:p>
            <a:pPr lvl="3"/>
            <a:r>
              <a:rPr lang="es-CO" smtClean="0"/>
              <a:t>Fourth level</a:t>
            </a:r>
          </a:p>
          <a:p>
            <a:pPr lvl="4"/>
            <a:r>
              <a:rPr lang="es-CO" smtClean="0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CO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356733C-DF43-42F2-9892-BC04595410DF}" type="slidenum">
              <a:rPr lang="es-CO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279183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2B1F82-CB1B-4E95-AE71-59BA9611C3E4}" type="slidenum">
              <a:rPr lang="es-CO"/>
              <a:pPr/>
              <a:t>1</a:t>
            </a:fld>
            <a:endParaRPr lang="es-CO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279391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596C6-79C7-494C-9D72-F85C7DC7036A}" type="slidenum">
              <a:rPr lang="es-CO"/>
              <a:pPr/>
              <a:t>2</a:t>
            </a:fld>
            <a:endParaRPr lang="es-CO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979726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3165A1-0DA6-4743-BBBE-D2D98B5FFF45}" type="slidenum">
              <a:rPr lang="es-CO"/>
              <a:pPr/>
              <a:t>4</a:t>
            </a:fld>
            <a:endParaRPr lang="es-CO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12122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009BD4-BD27-42C7-84DF-F30C4971D5D1}" type="slidenum">
              <a:rPr lang="es-CO"/>
              <a:pPr/>
              <a:t>5</a:t>
            </a:fld>
            <a:endParaRPr lang="es-CO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0114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F2D79F1-1F93-465A-88ED-0AA6E8DBA1F4}" type="slidenum">
              <a:rPr lang="es-CO"/>
              <a:pPr/>
              <a:t>6</a:t>
            </a:fld>
            <a:endParaRPr lang="es-CO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58824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78990AA-5068-415D-A5E1-B535FD4E21F0}" type="slidenum">
              <a:rPr lang="es-CO"/>
              <a:pPr/>
              <a:t>8</a:t>
            </a:fld>
            <a:endParaRPr lang="es-CO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45573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518978-168F-48F2-B026-111253E8BBA9}" type="slidenum">
              <a:rPr lang="es-CO"/>
              <a:pPr/>
              <a:t>9</a:t>
            </a:fld>
            <a:endParaRPr lang="es-CO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727117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44AAA6-B38B-421F-B0DA-F1F509AD589B}" type="slidenum">
              <a:rPr lang="es-CO"/>
              <a:pPr/>
              <a:t>11</a:t>
            </a:fld>
            <a:endParaRPr lang="es-CO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91003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EB103A-BD25-4209-BF67-FB496BC06C4A}" type="slidenum">
              <a:rPr lang="es-CO"/>
              <a:pPr/>
              <a:t>16</a:t>
            </a:fld>
            <a:endParaRPr lang="es-CO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33815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6F8304E-2003-4AD9-B44D-494668507101}" type="slidenum">
              <a:rPr lang="es-CO"/>
              <a:pPr/>
              <a:t>17</a:t>
            </a:fld>
            <a:endParaRPr lang="es-CO"/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722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5C1E8-3487-4B17-A8F7-9CF19932010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159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C4B657-269B-45DE-A52E-DF65A8A36ED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8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411B2-03C5-4F90-8D6F-7FD36067D4C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429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1BB3CD-F4DF-4C1A-8944-BC3F6F2C43B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464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78CAE-AB4B-4277-943D-5CF6492E4F2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7292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18CD9-0FB8-42ED-B175-8614D361B53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967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54F10-87C4-45D2-A6D3-33DE7BCE7C2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25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58A49-64A8-45CF-80A8-92D8E73433E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2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7B4BE-F170-4F7F-BD6E-DB4DAAFF5C7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67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A0088-910F-47DE-8135-9057625E95C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850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5BADE2-C5E0-4E0B-BE49-4614281D3AA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78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" name="SGarden(linda).wav"/>
          </p:stSnd>
        </p:sndAc>
      </p:transition>
    </mc:Choice>
    <mc:Fallback xmlns="">
      <p:transition>
        <p:sndAc>
          <p:stSnd loop="1">
            <p:snd r:embed="rId3" name="SGarden(linda)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Haga clic para modificar el estilo de texto del patrón</a:t>
            </a:r>
          </a:p>
          <a:p>
            <a:pPr lvl="1"/>
            <a:r>
              <a:rPr lang="pt-BR" smtClean="0"/>
              <a:t>Segundo nivel</a:t>
            </a:r>
          </a:p>
          <a:p>
            <a:pPr lvl="2"/>
            <a:r>
              <a:rPr lang="pt-BR" smtClean="0"/>
              <a:t>Tercer nivel</a:t>
            </a:r>
          </a:p>
          <a:p>
            <a:pPr lvl="3"/>
            <a:r>
              <a:rPr lang="pt-BR" smtClean="0"/>
              <a:t>Cuarto nivel</a:t>
            </a:r>
          </a:p>
          <a:p>
            <a:pPr lvl="4"/>
            <a:r>
              <a:rPr 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6C65FC-27B7-44AD-A4E3-704FDFCB2AE6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13" name="SGarden(linda).wav"/>
          </p:stSnd>
        </p:sndAc>
      </p:transition>
    </mc:Choice>
    <mc:Fallback xmlns="">
      <p:transition>
        <p:sndAc>
          <p:stSnd loop="1">
            <p:snd r:embed="rId14" name="SGarden(linda).wav"/>
          </p:stSnd>
        </p:sndAc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457200" y="4419600"/>
            <a:ext cx="62023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                </a:t>
            </a:r>
            <a:endParaRPr lang="es-ES_tradnl" dirty="0">
              <a:solidFill>
                <a:srgbClr val="FFFF00"/>
              </a:solidFill>
            </a:endParaRPr>
          </a:p>
        </p:txBody>
      </p:sp>
      <p:sp>
        <p:nvSpPr>
          <p:cNvPr id="7176" name="WordArt 8"/>
          <p:cNvSpPr>
            <a:spLocks noChangeArrowheads="1" noChangeShapeType="1" noTextEdit="1"/>
          </p:cNvSpPr>
          <p:nvPr/>
        </p:nvSpPr>
        <p:spPr bwMode="auto">
          <a:xfrm>
            <a:off x="2555875" y="260350"/>
            <a:ext cx="3529013" cy="25717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</a:gradFill>
              <a:effectLst>
                <a:outerShdw dist="53882" dir="2700000" algn="ctr" rotWithShape="0">
                  <a:srgbClr val="9999FF">
                    <a:alpha val="8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9" y="-82549"/>
            <a:ext cx="2900604" cy="694054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910053" y="-82550"/>
            <a:ext cx="3323894" cy="69405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4789" y="-82548"/>
            <a:ext cx="3057180" cy="6940547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11560" y="0"/>
            <a:ext cx="8532440" cy="542936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isometricRightUp"/>
              <a:lightRig rig="threePt" dir="t"/>
            </a:scene3d>
          </a:bodyPr>
          <a:lstStyle/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EMOÇÃO DE VIVER,</a:t>
            </a:r>
          </a:p>
          <a:p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endParaRPr lang="pt-BR" sz="6000" b="1" i="1" dirty="0" smtClean="0">
              <a:ln>
                <a:solidFill>
                  <a:srgbClr val="FFC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sz="6000" b="1" i="1" dirty="0" smtClean="0">
                <a:ln w="57150">
                  <a:solidFill>
                    <a:srgbClr val="FF0000"/>
                  </a:solidFill>
                </a:ln>
                <a:solidFill>
                  <a:srgbClr val="FF0000"/>
                </a:solidFill>
                <a:latin typeface="Garamond" panose="02020404030301010803" pitchFamily="18" charset="0"/>
              </a:rPr>
              <a:t>VENCER SEMPRE...</a:t>
            </a:r>
            <a:endParaRPr lang="pt-BR" sz="6000" b="1" i="1" dirty="0">
              <a:ln w="57150">
                <a:solidFill>
                  <a:srgbClr val="FF0000"/>
                </a:solidFill>
              </a:ln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940152" y="6237312"/>
            <a:ext cx="2571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>
                <a:solidFill>
                  <a:schemeClr val="bg1"/>
                </a:solidFill>
              </a:rPr>
              <a:t>AUTOMÁTICO</a:t>
            </a:r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572000" y="5511908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Doroteia Gomes 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Texto: Norma Aparecida Silveira Moraes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00">
        <p:sndAc>
          <p:stSnd loop="1">
            <p:snd r:embed="rId3" name="SGarden(linda).wav"/>
          </p:stSnd>
        </p:sndAc>
      </p:transition>
    </mc:Choice>
    <mc:Fallback xmlns="">
      <p:transition advTm="15000">
        <p:sndAc>
          <p:stSnd loop="1">
            <p:snd r:embed="rId6" name="SGarden(lind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4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25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5" accel="100000" fill="hold">
                                          <p:stCondLst>
                                            <p:cond delay="20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6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514600" y="381000"/>
            <a:ext cx="6629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/>
            </a:r>
            <a:br>
              <a:rPr lang="pt-BR" b="1">
                <a:solidFill>
                  <a:srgbClr val="FFFF00"/>
                </a:solidFill>
              </a:rPr>
            </a:br>
            <a:endParaRPr lang="pt-BR" b="1">
              <a:solidFill>
                <a:srgbClr val="FFFF00"/>
              </a:solidFill>
            </a:endParaRPr>
          </a:p>
          <a:p>
            <a:endParaRPr lang="es-ES_tradnl" b="1">
              <a:solidFill>
                <a:srgbClr val="FFFF00"/>
              </a:solidFill>
            </a:endParaRPr>
          </a:p>
        </p:txBody>
      </p:sp>
      <p:sp>
        <p:nvSpPr>
          <p:cNvPr id="21511" name="WordArt 7"/>
          <p:cNvSpPr>
            <a:spLocks noChangeArrowheads="1" noChangeShapeType="1" noTextEdit="1"/>
          </p:cNvSpPr>
          <p:nvPr/>
        </p:nvSpPr>
        <p:spPr bwMode="auto">
          <a:xfrm>
            <a:off x="900113" y="908050"/>
            <a:ext cx="7200900" cy="27971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latin typeface="Impact" panose="020B0806030902050204" pitchFamily="34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9148"/>
            <a:ext cx="9265096" cy="684885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381000"/>
            <a:ext cx="720080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/>
            </a:r>
            <a:b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</a:b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È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 muito comum e até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natural,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Acordarmos com vontade de continuar na cama</a:t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Mas perdemos a maior beleza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universal,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Que é o Sol gigante, sorridente dizendo que nos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>ama.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  <a:t/>
            </a:r>
            <a:b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Garamond" panose="02020404030301010803" pitchFamily="18" charset="0"/>
              </a:rPr>
            </a:b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262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-99392"/>
            <a:ext cx="950404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07504" y="44624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envia sua luz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resplandecente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brilhante,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 todo canto da terra, de 12 em 12 horas, com aquela energia...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Que faz vibrar o coração, levando o desânimo num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instante.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4364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000"/>
    </mc:Choice>
    <mc:Fallback xmlns="">
      <p:transition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199783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 smtClean="0"/>
          </a:p>
          <a:p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683568" y="332657"/>
            <a:ext cx="77048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vida se faz viver lá fora, a passarada canta distante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...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00"/>
    </mc:Choice>
    <mc:Fallback xmlns="">
      <p:transition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10866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548680"/>
            <a:ext cx="82444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 homem prepara para ir trabalhar, ganhar seu pão...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Nenhum dia é igual ao outro, uns são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calmos,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1763713" y="476250"/>
            <a:ext cx="64801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>
              <a:solidFill>
                <a:srgbClr val="FFFF00"/>
              </a:solidFill>
              <a:latin typeface="Courier New" panose="02070309020205020404" pitchFamily="49" charset="0"/>
            </a:endParaRPr>
          </a:p>
        </p:txBody>
      </p:sp>
      <p:graphicFrame>
        <p:nvGraphicFramePr>
          <p:cNvPr id="26643" name="Group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415620"/>
              </p:ext>
            </p:extLst>
          </p:nvPr>
        </p:nvGraphicFramePr>
        <p:xfrm>
          <a:off x="1547813" y="620713"/>
          <a:ext cx="6553200" cy="5661025"/>
        </p:xfrm>
        <a:graphic>
          <a:graphicData uri="http://schemas.openxmlformats.org/drawingml/2006/table">
            <a:tbl>
              <a:tblPr/>
              <a:tblGrid>
                <a:gridCol w="6553200"/>
              </a:tblGrid>
              <a:tr h="566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endParaRPr kumimoji="0" lang="pt-B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37" name="Rectangle 13"/>
          <p:cNvSpPr>
            <a:spLocks noChangeArrowheads="1"/>
          </p:cNvSpPr>
          <p:nvPr/>
        </p:nvSpPr>
        <p:spPr bwMode="auto">
          <a:xfrm>
            <a:off x="5200650" y="8047038"/>
            <a:ext cx="18415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r>
              <a:rPr lang="pt-BR" sz="1200">
                <a:cs typeface="Times New Roman" panose="02020603050405020304" pitchFamily="18" charset="0"/>
              </a:rPr>
              <a:t/>
            </a:r>
            <a:br>
              <a:rPr lang="pt-BR" sz="1200">
                <a:cs typeface="Times New Roman" panose="02020603050405020304" pitchFamily="18" charset="0"/>
              </a:rPr>
            </a:br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69660" cy="685800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2536" y="0"/>
            <a:ext cx="9396536" cy="68923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108520" y="5301209"/>
            <a:ext cx="9073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Outros mais agitados e a correria numa frenética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agitação.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Chegando a tarde todos chegam em casa realizados e salvos.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4394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188640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Mão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Invisível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Deus e sua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Milícia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estão atentos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Principalmente aos buscadores na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senda.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5302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1914525"/>
            <a:ext cx="9144000" cy="1143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endParaRPr lang="es-ES_tradnl" sz="2000" b="1" dirty="0">
              <a:solidFill>
                <a:srgbClr val="000000"/>
              </a:solidFill>
              <a:latin typeface="Bradley Hand ITC" panose="03070402050302030203" pitchFamily="66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s-ES_tradnl" sz="2000" dirty="0">
                <a:latin typeface="Bradley Hand ITC" panose="03070402050302030203" pitchFamily="66" charset="0"/>
              </a:rPr>
              <a:t/>
            </a:r>
            <a:br>
              <a:rPr lang="es-ES_tradnl" sz="2000" dirty="0">
                <a:latin typeface="Bradley Hand ITC" panose="03070402050302030203" pitchFamily="66" charset="0"/>
              </a:rPr>
            </a:br>
            <a:endParaRPr lang="es-ES_tradnl" sz="2000" dirty="0">
              <a:latin typeface="Bradley Hand ITC" panose="03070402050302030203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42637"/>
            <a:ext cx="9252520" cy="704266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51520" y="4437112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As sementes são lançadas num bom dia de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afetos.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No jardim da alma elas nascem, não é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lenda.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6686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23528" y="764704"/>
            <a:ext cx="76328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ada um tem seu projeto de vida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proposta.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Usa as estratégias que Deus dá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intuição.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Muitos feitos para a humanidade estão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à mostra,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Cada um segue sua ética ou seu coração...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2830"/>
            <a:ext cx="9144000" cy="696083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5536" y="44624"/>
            <a:ext cx="82809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! Deus Como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Tú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és maravilhoso!!!Obrigado!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Com tua espada em punho derruba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inimigo.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É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 fé que nos faz vencer a batalha, até 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desabrigado.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O recurso é enviado de maneira ,sem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encarregado.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1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WordArt 1028"/>
          <p:cNvSpPr>
            <a:spLocks noChangeArrowheads="1" noChangeShapeType="1" noTextEdit="1"/>
          </p:cNvSpPr>
          <p:nvPr/>
        </p:nvSpPr>
        <p:spPr bwMode="auto">
          <a:xfrm>
            <a:off x="468313" y="549275"/>
            <a:ext cx="7559675" cy="2735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14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132"/>
            <a:ext cx="9144000" cy="6832868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9512" y="4653136"/>
            <a:ext cx="87129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Deus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não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pune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ninguém que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usam o santo nome dele em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vão.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Existe o livre arbítrio na vida, somos livres para o mal ou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bem.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Tudo de bom que fazemos um dia nos retorna pela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Pode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demorar, mas, </a:t>
            </a:r>
            <a:r>
              <a:rPr lang="pt-BR" sz="24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prá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o tempo não existe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também.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00"/>
    </mc:Choice>
    <mc:Fallback xmlns="">
      <p:transition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428" y="0"/>
            <a:ext cx="9123402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51520" y="332656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Ele nos deu este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paraíso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que está sendo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destruído.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Pela ganância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momentânea </a:t>
            </a:r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de alguns poucos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homens.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Porque se acham donos e não sabem o que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plantam.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Mas nada fica impune pela lei da ação e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reação.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51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25252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-25162"/>
            <a:ext cx="9262814" cy="698255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4797152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Tudo é para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usarmos,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fez o planeta como um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laboratório.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usarmos e semearmos de novo;</a:t>
            </a: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que a colheita não seja a destruição.</a:t>
            </a:r>
          </a:p>
        </p:txBody>
      </p:sp>
    </p:spTree>
    <p:extLst>
      <p:ext uri="{BB962C8B-B14F-4D97-AF65-F5344CB8AC3E}">
        <p14:creationId xmlns:p14="http://schemas.microsoft.com/office/powerpoint/2010/main" val="15641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8520" y="0"/>
            <a:ext cx="9361040" cy="687401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404664"/>
            <a:ext cx="8532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Sempre dando um jeitinho aos desejos,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concretizar.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cada filho realizar seu sonho mais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sublime,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Sem devastar a beleza como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arrancar,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r>
              <a:rPr lang="pt-BR" sz="24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Para satisfazer desejos egoístas é </a:t>
            </a:r>
            <a:r>
              <a:rPr lang="pt-BR" sz="2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crime.</a:t>
            </a:r>
            <a:endParaRPr lang="pt-BR" sz="24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3947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612560" cy="6957392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588"/>
            <a:ext cx="10081120" cy="69573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4797152"/>
            <a:ext cx="84249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err="1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Hó</a:t>
            </a:r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Deus como és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maravilhoso.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sz="32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A TUA PAZ PROFUNDA PENETROU MINHA </a:t>
            </a:r>
            <a:r>
              <a:rPr lang="pt-BR" sz="32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ALMA.</a:t>
            </a:r>
            <a:endParaRPr lang="pt-BR" sz="32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pt-BR" dirty="0"/>
              <a:t>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49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000"/>
    </mc:Choice>
    <mc:Fallback xmlns="">
      <p:transition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WordArt 5"/>
          <p:cNvSpPr>
            <a:spLocks noChangeArrowheads="1" noChangeShapeType="1" noTextEdit="1"/>
          </p:cNvSpPr>
          <p:nvPr/>
        </p:nvSpPr>
        <p:spPr bwMode="auto">
          <a:xfrm>
            <a:off x="1835150" y="692150"/>
            <a:ext cx="5416550" cy="212725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1258888" y="3429000"/>
            <a:ext cx="6481762" cy="9429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pt-BR" kern="10" dirty="0">
              <a:ln w="12700">
                <a:solidFill>
                  <a:srgbClr val="B2B2B2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48092" cy="69573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564" y="-99392"/>
            <a:ext cx="9383518" cy="6957392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-23564" y="116632"/>
            <a:ext cx="88440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Com a consciência cósmica de Teu existir para o gozo</a:t>
            </a:r>
          </a:p>
          <a:p>
            <a:r>
              <a:rPr lang="pt-BR" sz="28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 De ser sua herdeira, deste paraíso que só me acalma.....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6000"/>
    </mc:Choice>
    <mc:Fallback xmlns="">
      <p:transition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228600" y="3962400"/>
            <a:ext cx="8304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s-ES_tradnl" sz="2400">
              <a:solidFill>
                <a:srgbClr val="FF6600"/>
              </a:solidFill>
              <a:latin typeface="Comic Sans MS" panose="030F0702030302020204" pitchFamily="66" charset="0"/>
            </a:endParaRPr>
          </a:p>
        </p:txBody>
      </p:sp>
      <p:sp>
        <p:nvSpPr>
          <p:cNvPr id="23568" name="WordArt 16"/>
          <p:cNvSpPr>
            <a:spLocks noChangeArrowheads="1" noChangeShapeType="1" noTextEdit="1"/>
          </p:cNvSpPr>
          <p:nvPr/>
        </p:nvSpPr>
        <p:spPr bwMode="auto">
          <a:xfrm rot="183989">
            <a:off x="395288" y="1117600"/>
            <a:ext cx="8497887" cy="12430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216011" scaled="1"/>
              </a:gradFill>
              <a:latin typeface="Impact" panose="020B0806030902050204" pitchFamily="34" charset="0"/>
            </a:endParaRPr>
          </a:p>
        </p:txBody>
      </p:sp>
      <p:sp>
        <p:nvSpPr>
          <p:cNvPr id="23569" name="WordArt 17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8064500" cy="17287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236"/>
              </a:avLst>
            </a:prstTxWarp>
          </a:bodyPr>
          <a:lstStyle/>
          <a:p>
            <a:pPr algn="ctr"/>
            <a:endParaRPr lang="pt-BR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23570" name="WordArt 18"/>
          <p:cNvSpPr>
            <a:spLocks noChangeArrowheads="1" noChangeShapeType="1" noTextEdit="1"/>
          </p:cNvSpPr>
          <p:nvPr/>
        </p:nvSpPr>
        <p:spPr bwMode="auto">
          <a:xfrm>
            <a:off x="3635375" y="5373688"/>
            <a:ext cx="1876425" cy="6477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pt-BR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9392"/>
            <a:ext cx="9144000" cy="705678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8" y="-99392"/>
            <a:ext cx="9215438" cy="70567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1352" y="497499"/>
            <a:ext cx="835955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 smtClean="0">
                <a:cs typeface="Arial" panose="020B0604020202020204" pitchFamily="34" charset="0"/>
              </a:rPr>
              <a:t>TEXTO: EMOÇÃO DE VIVER, VENCER SEMPRE...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AUTOR: NORMA APARECIDA SILVEIRA DE MORAES.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FORMATAÇÃO: DOROTÉIA GOMES.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IMAGENS: INTERNET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DIVULGAÇÃO: www.sergrasan.com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 Gomes Slides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Norma Silveira Moraes Slides</a:t>
            </a:r>
            <a:endParaRPr lang="pt-BR" sz="1600" b="1" dirty="0">
              <a:cs typeface="Arial" panose="020B0604020202020204" pitchFamily="34" charset="0"/>
            </a:endParaRPr>
          </a:p>
          <a:p>
            <a:r>
              <a:rPr lang="pt-BR" sz="1600" b="1" dirty="0" smtClean="0">
                <a:cs typeface="Arial" panose="020B0604020202020204" pitchFamily="34" charset="0"/>
              </a:rPr>
              <a:t>psico.normam@gmail.com</a:t>
            </a:r>
          </a:p>
          <a:p>
            <a:r>
              <a:rPr lang="pt-BR" sz="1600" b="1" dirty="0" smtClean="0">
                <a:cs typeface="Arial" panose="020B0604020202020204" pitchFamily="34" charset="0"/>
              </a:rPr>
              <a:t>doroteiagomes06@gmail.com</a:t>
            </a:r>
          </a:p>
          <a:p>
            <a:endParaRPr lang="pt-BR" sz="2400" b="1" dirty="0" smtClean="0">
              <a:solidFill>
                <a:srgbClr val="FF0000"/>
              </a:solidFill>
              <a:latin typeface="Garamond" panose="02020404030301010803" pitchFamily="18" charset="0"/>
            </a:endParaRPr>
          </a:p>
          <a:p>
            <a:r>
              <a:rPr lang="pt-BR" b="1" dirty="0" smtClean="0">
                <a:solidFill>
                  <a:schemeClr val="bg1"/>
                </a:solidFill>
                <a:latin typeface="Garamond" panose="02020404030301010803" pitchFamily="18" charset="0"/>
              </a:rPr>
              <a:t>Texto emocionante da minha amiga escritora: Norma Aparecida Silveira Morais.</a:t>
            </a:r>
            <a:endParaRPr lang="pt-BR" b="1" dirty="0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2000"/>
    </mc:Choice>
    <mc:Fallback xmlns="">
      <p:transition advTm="4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nsulta">
  <a:themeElements>
    <a:clrScheme name="Consul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nsul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nsul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nsul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nsul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Emoção de viver, vencer cada dia.ppsx</Template>
  <TotalTime>0</TotalTime>
  <Words>509</Words>
  <Application>Microsoft Office PowerPoint</Application>
  <PresentationFormat>Apresentação na tela (4:3)</PresentationFormat>
  <Paragraphs>83</Paragraphs>
  <Slides>17</Slides>
  <Notes>10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7" baseType="lpstr">
      <vt:lpstr>Arial</vt:lpstr>
      <vt:lpstr>Arial</vt:lpstr>
      <vt:lpstr>Arial Black</vt:lpstr>
      <vt:lpstr>Bradley Hand ITC</vt:lpstr>
      <vt:lpstr>Comic Sans MS</vt:lpstr>
      <vt:lpstr>Courier New</vt:lpstr>
      <vt:lpstr>Garamond</vt:lpstr>
      <vt:lpstr>Impact</vt:lpstr>
      <vt:lpstr>Times New Roman</vt:lpstr>
      <vt:lpstr>Consulta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2013-08-13T00:08:01Z</dcterms:created>
  <dcterms:modified xsi:type="dcterms:W3CDTF">2013-08-13T00:08:47Z</dcterms:modified>
  <cp:contentStatus/>
</cp:coreProperties>
</file>