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5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NiiNRiGvWC/iPsFR+SGdQ==" hashData="E/MlQ+rY7itZKMlOuyc8RfBZFm8fhK0zy6OnYBcJxb8Vw7k07T4KkcQ/F5cptr5D9/fGE0zlXm6ylvB29FhCL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8200E-ED53-455E-8A6A-BD52976FADC9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D7803-8F6C-4B8D-A8B2-F1D057E0336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189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120B-D7DD-4D8A-991E-1C4D9DAC81F6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7625B7-C13F-4090-B270-4AD2A7F2210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679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947AA-793E-4366-8725-7DA2412F329B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B9F034-A2C5-4CD4-8A11-2BDF64BA70B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29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CEB32-08DB-4FB4-A445-EF71870E6E73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D1C636-4AE1-43CA-8732-8DD855F33E9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072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40134-5476-46E9-ABD6-46C0D94703C2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F6D99-7C97-457E-9C70-BC066283CCD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708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4F9F2-7249-4BE5-BF73-43BB4078C642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525360-7648-4348-AACD-AA63444E659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093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179BC-B03B-4AE8-8BEC-00AE38D10C08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CD53BD-3D40-4C7F-9592-F397AD3868B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41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1FAF5-15CB-488B-A005-457CB75DFBC7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6B4D66-E5F1-4AA9-9B97-01BF475BB4E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342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744F8-25BE-48BB-B9CF-9ACAA35F8F58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BD5864-DE3A-467F-B090-7A90240AE8D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410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45DD2-43A7-493F-ABDD-32BE2AF27A78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9F0850-1CF2-4C77-A15A-545B9319E4B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176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1F906-012E-4A70-BC39-C52B2051F3A2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F40E6-EBA0-4274-A3BC-9AA911D180D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81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EAC952C-5B05-483F-9AA3-865714321CFE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E00F6CCB-3F1A-49D7-87EA-CFC96074B639}" type="slidenum">
              <a:rPr lang="pt-BR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8000">
        <p:sndAc>
          <p:endSnd/>
        </p:sndAc>
      </p:transition>
    </mc:Choice>
    <mc:Fallback xmlns="">
      <p:transition advClick="0" advTm="8000">
        <p:sndAc>
          <p:endSnd/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063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2065" name="Imagem 22" descr="dividers-109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Imagem 23" descr="dividers-109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Imagem 24" descr="dividers-109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Imagem 25" descr="dividers-109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>
              <a:latin typeface="Lucida Handwriting" panose="03010101010101010101" pitchFamily="66" charset="0"/>
            </a:endParaRPr>
          </a:p>
        </p:txBody>
      </p:sp>
      <p:pic>
        <p:nvPicPr>
          <p:cNvPr id="12" name="Picture 2" descr="http://i.imgur.com/gXHdBSd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946" y="414338"/>
            <a:ext cx="8858312" cy="587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483768" y="4149080"/>
            <a:ext cx="5832648" cy="932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rgbClr val="FFCC99"/>
                </a:solidFill>
                <a:latin typeface="Lucida Handwriting" panose="03010101010101010101" pitchFamily="66" charset="0"/>
              </a:rPr>
              <a:t> </a:t>
            </a:r>
            <a:r>
              <a:rPr lang="pt-BR" sz="3600" b="1" dirty="0" smtClean="0">
                <a:solidFill>
                  <a:srgbClr val="FFCC99"/>
                </a:solidFill>
                <a:latin typeface="Lucida Handwriting" panose="03010101010101010101" pitchFamily="66" charset="0"/>
              </a:rPr>
              <a:t>SEU JEITO SAPECA....</a:t>
            </a:r>
            <a:endParaRPr lang="pt-BR" sz="3600" b="1" dirty="0">
              <a:solidFill>
                <a:srgbClr val="FFCC99"/>
              </a:solidFill>
              <a:latin typeface="Lucida Handwriting" panose="03010101010101010101" pitchFamily="66" charset="0"/>
            </a:endParaRPr>
          </a:p>
          <a:p>
            <a:endParaRPr lang="pt-BR" dirty="0">
              <a:latin typeface="Lucida Handwriting" panose="030101010101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15616" y="458112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691680" y="5157192"/>
            <a:ext cx="6508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>
                <a:latin typeface="Lucida Handwriting" panose="03010101010101010101" pitchFamily="66" charset="0"/>
              </a:rPr>
              <a:t>TEXTO: JOSÉ CLÁUDIO FERNANDES</a:t>
            </a:r>
          </a:p>
          <a:p>
            <a:r>
              <a:rPr lang="pt-BR" b="1" dirty="0" smtClean="0">
                <a:latin typeface="Lucida Handwriting" panose="03010101010101010101" pitchFamily="66" charset="0"/>
              </a:rPr>
              <a:t>FORMATAÇÃO: DOROTÉIA GOMES</a:t>
            </a:r>
          </a:p>
          <a:p>
            <a:r>
              <a:rPr lang="pt-BR" b="1" dirty="0" smtClean="0">
                <a:solidFill>
                  <a:srgbClr val="FFFF00"/>
                </a:solidFill>
                <a:latin typeface="Lucida Handwriting" panose="03010101010101010101" pitchFamily="66" charset="0"/>
              </a:rPr>
              <a:t>www.sergrasan.com/doroteiagomesslides</a:t>
            </a:r>
          </a:p>
          <a:p>
            <a:r>
              <a:rPr lang="pt-BR" b="1" dirty="0" smtClean="0">
                <a:latin typeface="Lucida Handwriting" panose="03010101010101010101" pitchFamily="66" charset="0"/>
              </a:rPr>
              <a:t>www.sergrasan.com/joseclaudiopoesiasecronicas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2000">
        <p:sndAc>
          <p:stSnd loop="1">
            <p:snd r:embed="rId2" name="Eu Sei Que Vou Te Amar   Maysa.wav"/>
          </p:stSnd>
        </p:sndAc>
      </p:transition>
    </mc:Choice>
    <mc:Fallback>
      <p:transition advClick="0" advTm="22000">
        <p:sndAc>
          <p:stSnd loop="1">
            <p:snd r:embed="rId2" name="Eu Sei Que Vou Te Amar   Mays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repeatCount="1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75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25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087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3088" name="Imagem 22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Imagem 23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Imagem 24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Imagem 25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Espaço Reservado para Conteúdo 2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158" y="591582"/>
            <a:ext cx="8311683" cy="4150108"/>
          </a:xfrm>
        </p:spPr>
      </p:pic>
      <p:sp>
        <p:nvSpPr>
          <p:cNvPr id="4" name="Retângulo 3"/>
          <p:cNvSpPr/>
          <p:nvPr/>
        </p:nvSpPr>
        <p:spPr>
          <a:xfrm>
            <a:off x="1187624" y="5013176"/>
            <a:ext cx="74888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Antes que a energia definhe,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E que o entusiasmo de um breque,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Eu quero sempre que em meus braços você se aninhe,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Eu quero sempre ser o teu moleque.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 </a:t>
            </a:r>
            <a:endParaRPr lang="pt-BR" b="1" dirty="0">
              <a:effectLst/>
              <a:latin typeface="Lucida Handwriting" panose="030101010101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158" y="591582"/>
            <a:ext cx="8311683" cy="4150108"/>
          </a:xfrm>
          <a:prstGeom prst="rect">
            <a:avLst/>
          </a:prstGeom>
        </p:spPr>
      </p:pic>
      <p:pic>
        <p:nvPicPr>
          <p:cNvPr id="14" name="Espaço Reservado para Conteúdo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08233" y="675712"/>
            <a:ext cx="8096215" cy="3997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2000"/>
    </mc:Choice>
    <mc:Fallback xmlns=""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111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4112" name="Imagem 22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Imagem 23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Imagem 24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Imagem 25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>
              <a:latin typeface="Lucida Handwriting" panose="03010101010101010101" pitchFamily="66" charset="0"/>
            </a:endParaRPr>
          </a:p>
          <a:p>
            <a:endParaRPr lang="pt-BR" dirty="0"/>
          </a:p>
        </p:txBody>
      </p:sp>
      <p:pic>
        <p:nvPicPr>
          <p:cNvPr id="12" name="Espaço Reservado para Conteúdo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28729" y="784349"/>
            <a:ext cx="8291263" cy="4077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981944" y="4969488"/>
            <a:ext cx="7704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Eu nunca fui de contar vantagem,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E nesta idade eu não vou aprender a contar,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Ainda não distingui qual de nós faz mais molecagem,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Quando o momento é de amar.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 </a:t>
            </a:r>
            <a:endParaRPr lang="pt-BR" b="1" dirty="0">
              <a:effectLst/>
              <a:latin typeface="Lucida Handwriting" panose="03010101010101010101" pitchFamily="66" charset="0"/>
              <a:ea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009" y="717550"/>
            <a:ext cx="8324453" cy="41661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135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5136" name="Imagem 22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Imagem 23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m 24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m 25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Espaço Reservado para Conteúdo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41692" y="552490"/>
            <a:ext cx="8162756" cy="424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691" y="577453"/>
            <a:ext cx="8162756" cy="4219699"/>
          </a:xfrm>
        </p:spPr>
      </p:pic>
      <p:sp>
        <p:nvSpPr>
          <p:cNvPr id="10" name="Retângulo 9"/>
          <p:cNvSpPr/>
          <p:nvPr/>
        </p:nvSpPr>
        <p:spPr>
          <a:xfrm>
            <a:off x="1403648" y="5085184"/>
            <a:ext cx="60486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Moleques, mas sem sermos inconvenientes,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Levados, num estilo bem sapeca,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Me vejo ousado, de forma sem precedentes,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Os méritos são teus, minha moleca.</a:t>
            </a:r>
          </a:p>
          <a:p>
            <a:pPr>
              <a:spcAft>
                <a:spcPts val="0"/>
              </a:spcAft>
            </a:pPr>
            <a:r>
              <a:rPr lang="pt-BR" dirty="0">
                <a:latin typeface="Arial Black" panose="020B0A04020102020204" pitchFamily="34" charset="0"/>
                <a:ea typeface="Times New Roman" panose="02020603050405020304" pitchFamily="18" charset="0"/>
              </a:rPr>
              <a:t> </a:t>
            </a:r>
            <a:endParaRPr lang="pt-BR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183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7184" name="Imagem 22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Imagem 23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6" name="Imagem 24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7" name="Imagem 25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Espaço Reservado para Conteúdo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66457" y="617408"/>
            <a:ext cx="7928619" cy="4395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458" y="692697"/>
            <a:ext cx="7928619" cy="4320480"/>
          </a:xfrm>
        </p:spPr>
      </p:pic>
      <p:sp>
        <p:nvSpPr>
          <p:cNvPr id="10" name="Retângulo 9"/>
          <p:cNvSpPr/>
          <p:nvPr/>
        </p:nvSpPr>
        <p:spPr>
          <a:xfrm>
            <a:off x="971600" y="5216248"/>
            <a:ext cx="72728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Apesar da seriedade com que a vida encaramos,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Temos sido sobretudo ousados,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Na intimidade das aparências nos desnudamos,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Primamos no carinho e no prazer explorados.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 </a:t>
            </a:r>
            <a:endParaRPr lang="pt-BR" b="1" dirty="0">
              <a:effectLst/>
              <a:latin typeface="Lucida Handwriting" panose="03010101010101010101" pitchFamily="66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159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6160" name="Imagem 22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Imagem 23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Imagem 24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Imagem 25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Espaço Reservado para Conteúdo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23529" y="485799"/>
            <a:ext cx="8496943" cy="4527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9" y="500087"/>
            <a:ext cx="8496943" cy="4513089"/>
          </a:xfrm>
        </p:spPr>
      </p:pic>
      <p:sp>
        <p:nvSpPr>
          <p:cNvPr id="10" name="Retângulo 9"/>
          <p:cNvSpPr/>
          <p:nvPr/>
        </p:nvSpPr>
        <p:spPr>
          <a:xfrm>
            <a:off x="1259632" y="5229200"/>
            <a:ext cx="65527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Mergulhamos na arte de amar com afinco,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Parecendo bem com dois jovenzinhos,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Esquecendo que já emplacamos cinco.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Extravasamos de prazer e de carinhos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 </a:t>
            </a:r>
            <a:endParaRPr lang="pt-BR" b="1" dirty="0">
              <a:effectLst/>
              <a:latin typeface="Lucida Handwriting" panose="03010101010101010101" pitchFamily="66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207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8208" name="Imagem 22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9" name="Imagem 23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0" name="Imagem 24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1" name="Imagem 25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1" y="740431"/>
            <a:ext cx="8229600" cy="4272745"/>
          </a:xfrm>
          <a:prstGeom prst="rect">
            <a:avLst/>
          </a:prstGeom>
        </p:spPr>
      </p:pic>
      <p:pic>
        <p:nvPicPr>
          <p:cNvPr id="10" name="Espaço Reservado para Conteúdo 9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00087"/>
            <a:ext cx="8496944" cy="4513089"/>
          </a:xfrm>
        </p:spPr>
      </p:pic>
      <p:sp>
        <p:nvSpPr>
          <p:cNvPr id="11" name="Retângulo 10"/>
          <p:cNvSpPr/>
          <p:nvPr/>
        </p:nvSpPr>
        <p:spPr>
          <a:xfrm>
            <a:off x="1475656" y="5098923"/>
            <a:ext cx="6768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Adoro o teu jeito sapeca,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Cheio de meiguice e carinho,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Você é minha linda moleca,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Minha maga iluminada, anjo do meu caminho.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 </a:t>
            </a:r>
            <a:endParaRPr lang="pt-BR" b="1" dirty="0">
              <a:effectLst/>
              <a:latin typeface="Lucida Handwriting" panose="03010101010101010101" pitchFamily="66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231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9232" name="Imagem 22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Imagem 23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4" name="Imagem 24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5" name="Imagem 25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5" y="740431"/>
            <a:ext cx="8064896" cy="4416761"/>
          </a:xfrm>
          <a:prstGeom prst="rect">
            <a:avLst/>
          </a:prstGeom>
        </p:spPr>
      </p:pic>
      <p:pic>
        <p:nvPicPr>
          <p:cNvPr id="10" name="Espaço Reservado para Conteúdo 9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73" y="740432"/>
            <a:ext cx="8043668" cy="4416760"/>
          </a:xfrm>
        </p:spPr>
      </p:pic>
      <p:sp>
        <p:nvSpPr>
          <p:cNvPr id="11" name="Retângulo 10"/>
          <p:cNvSpPr/>
          <p:nvPr/>
        </p:nvSpPr>
        <p:spPr>
          <a:xfrm>
            <a:off x="2051721" y="5243610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 smtClean="0">
                <a:latin typeface="Lucida Handwriting" panose="03010101010101010101" pitchFamily="66" charset="0"/>
                <a:ea typeface="Times New Roman" panose="02020603050405020304" pitchFamily="18" charset="0"/>
              </a:rPr>
              <a:t>Quanto </a:t>
            </a: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tempo perdemos,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Não tendo nos encontrado antes,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Mas esse tempo recuperaremos,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Como dois jovens amantes.</a:t>
            </a:r>
            <a:endParaRPr lang="pt-BR" b="1" dirty="0">
              <a:effectLst/>
              <a:latin typeface="Lucida Handwriting" panose="03010101010101010101" pitchFamily="66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9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6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255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10256" name="Imagem 22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Imagem 23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8" name="Imagem 24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9" name="Imagem 25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5556" y="733264"/>
            <a:ext cx="7992888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6" y="857250"/>
            <a:ext cx="7992888" cy="4124486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1695810" y="5237783"/>
            <a:ext cx="6120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Sem limites, sem barreiras,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Este louco amor juvenil,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Quero amar-te de todas maneiras,</a:t>
            </a:r>
          </a:p>
          <a:p>
            <a:pPr>
              <a:spcAft>
                <a:spcPts val="0"/>
              </a:spcAft>
            </a:pPr>
            <a:r>
              <a:rPr lang="pt-BR" b="1" dirty="0">
                <a:latin typeface="Lucida Handwriting" panose="03010101010101010101" pitchFamily="66" charset="0"/>
                <a:ea typeface="Times New Roman" panose="02020603050405020304" pitchFamily="18" charset="0"/>
              </a:rPr>
              <a:t>Ainda há quem chame idade senil.</a:t>
            </a:r>
            <a:endParaRPr lang="pt-BR" b="1" dirty="0">
              <a:effectLst/>
              <a:latin typeface="Lucida Handwriting" panose="03010101010101010101" pitchFamily="66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2000"/>
    </mc:Choice>
    <mc:Fallback xmlns=""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 rot="16200000">
            <a:off x="-3286152" y="3429004"/>
            <a:ext cx="6715148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/>
          <p:cNvSpPr/>
          <p:nvPr/>
        </p:nvSpPr>
        <p:spPr>
          <a:xfrm rot="10800000">
            <a:off x="142844" y="6715148"/>
            <a:ext cx="9001156" cy="142852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Retângulo 8"/>
          <p:cNvSpPr/>
          <p:nvPr/>
        </p:nvSpPr>
        <p:spPr>
          <a:xfrm rot="5400000">
            <a:off x="5786430" y="3357578"/>
            <a:ext cx="6572296" cy="142844"/>
          </a:xfrm>
          <a:prstGeom prst="rect">
            <a:avLst/>
          </a:prstGeom>
          <a:blipFill>
            <a:blip r:embed="rId2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tile tx="0" ty="0" sx="100000" sy="100000" flip="none" algn="tl"/>
          </a:blip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279" name="CaixaDeTexto 9"/>
          <p:cNvSpPr txBox="1">
            <a:spLocks noChangeArrowheads="1"/>
          </p:cNvSpPr>
          <p:nvPr/>
        </p:nvSpPr>
        <p:spPr bwMode="auto">
          <a:xfrm>
            <a:off x="4572000" y="28575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pt-BR"/>
          </a:p>
        </p:txBody>
      </p:sp>
      <p:pic>
        <p:nvPicPr>
          <p:cNvPr id="11280" name="Imagem 22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Imagem 23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Imagem 24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Imagem 25" descr="dividers-109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6429375"/>
            <a:ext cx="57245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Espaço Reservado para Conteúdo 2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523832"/>
            <a:ext cx="8576929" cy="5919830"/>
          </a:xfrm>
        </p:spPr>
      </p:pic>
      <p:pic>
        <p:nvPicPr>
          <p:cNvPr id="12" name="Espaço Reservado para Conteúdo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65111" y="252346"/>
            <a:ext cx="8576929" cy="601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4005063"/>
            <a:ext cx="6984776" cy="2782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Texto: Seu jeito sapeca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Autor: José Fernandes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Música: Eu sei que vou te amar (</a:t>
            </a:r>
            <a:r>
              <a:rPr lang="pt-BR" b="1" dirty="0" smtClean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Maysa</a:t>
            </a:r>
            <a:r>
              <a:rPr lang="pt-BR" b="1" dirty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www.sergrasan.com/joseclaudiopoesiasecronicas</a:t>
            </a:r>
            <a:endParaRPr lang="pt-BR" b="1" dirty="0"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 smtClean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www.sergrasan.com/doroteiagomesslides</a:t>
            </a:r>
            <a:endParaRPr lang="pt-BR" b="1" dirty="0"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latin typeface="Lucida Handwriting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b="1" dirty="0">
              <a:effectLst/>
              <a:latin typeface="Lucida Handwriting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4000"/>
    </mc:Choice>
    <mc:Fallback xmlns="">
      <p:transition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1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450"/>
                            </p:stCondLst>
                            <p:childTnLst>
                              <p:par>
                                <p:cTn id="38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SEU JEITO SAPECA</Template>
  <TotalTime>1</TotalTime>
  <Words>266</Words>
  <Application>Microsoft Office PowerPoint</Application>
  <PresentationFormat>Apresentação na tela (4:3)</PresentationFormat>
  <Paragraphs>50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Calibri</vt:lpstr>
      <vt:lpstr>Lucida Handwriting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SEU JEITO SAPECA</dc:subject>
  <dc:creator>User</dc:creator>
  <dc:description>DOROTÉIA GOMES</dc:description>
  <cp:lastModifiedBy>User</cp:lastModifiedBy>
  <cp:revision>1</cp:revision>
  <dcterms:created xsi:type="dcterms:W3CDTF">2013-11-24T20:27:41Z</dcterms:created>
  <dcterms:modified xsi:type="dcterms:W3CDTF">2013-11-24T20:29:13Z</dcterms:modified>
  <cp:category>AMOR</cp:category>
</cp:coreProperties>
</file>