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>
        <p:scale>
          <a:sx n="100" d="100"/>
          <a:sy n="100" d="100"/>
        </p:scale>
        <p:origin x="4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04B5B-8956-4614-B0A3-6F5B9D4F22B6}" type="datetimeFigureOut">
              <a:rPr lang="pt-BR"/>
              <a:pPr>
                <a:defRPr/>
              </a:pPr>
              <a:t>12/01/2021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4840EE-5B02-4AAD-AD52-84B635FBFD0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9470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0E383-93ED-4C56-99B0-1034B9C5EA30}" type="datetimeFigureOut">
              <a:rPr lang="pt-BR"/>
              <a:pPr>
                <a:defRPr/>
              </a:pPr>
              <a:t>12/01/2021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B51899-5E6E-4A53-B975-AE749B1ECC6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0543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CAE19-288B-4D05-B66D-C40AB1277A28}" type="datetimeFigureOut">
              <a:rPr lang="pt-BR"/>
              <a:pPr>
                <a:defRPr/>
              </a:pPr>
              <a:t>12/01/2021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E5F61F-5F7C-4A10-AD6D-D6651F3E50A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9384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4BB57-C010-4D6C-AB42-6ABB3B256A2E}" type="datetimeFigureOut">
              <a:rPr lang="pt-BR"/>
              <a:pPr>
                <a:defRPr/>
              </a:pPr>
              <a:t>12/01/2021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631338-6005-403B-8C03-CCC95CB69BA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76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93843-7971-4551-80A7-D4A60ECE65CD}" type="datetimeFigureOut">
              <a:rPr lang="pt-BR"/>
              <a:pPr>
                <a:defRPr/>
              </a:pPr>
              <a:t>12/01/2021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872D52-EF7E-4C11-A924-B2AA7E5E31B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3184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19045-352D-43AF-8502-2A6380E1A063}" type="datetimeFigureOut">
              <a:rPr lang="pt-BR"/>
              <a:pPr>
                <a:defRPr/>
              </a:pPr>
              <a:t>12/01/2021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0778C2-A5E9-40A8-8F7A-0CD30D9F5A4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0326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C4FAD-A519-42B6-A5E5-E4C6FBC5E256}" type="datetimeFigureOut">
              <a:rPr lang="pt-BR"/>
              <a:pPr>
                <a:defRPr/>
              </a:pPr>
              <a:t>12/01/2021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AE669-0477-4080-8193-085A6AF052C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430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4D82F-F5BE-4085-AAAD-A11EAFEADF06}" type="datetimeFigureOut">
              <a:rPr lang="pt-BR"/>
              <a:pPr>
                <a:defRPr/>
              </a:pPr>
              <a:t>12/01/2021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074A7-0BD6-4D2F-80D8-7EBD5AC55F8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6556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731EB-131C-4535-9C16-4217BD462841}" type="datetimeFigureOut">
              <a:rPr lang="pt-BR"/>
              <a:pPr>
                <a:defRPr/>
              </a:pPr>
              <a:t>12/01/2021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386211-DB06-43EA-AA82-5CA5CAE41D1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0733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E0D47-0590-42B1-97B9-3B51C050355E}" type="datetimeFigureOut">
              <a:rPr lang="pt-BR"/>
              <a:pPr>
                <a:defRPr/>
              </a:pPr>
              <a:t>12/01/2021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3850D-6F6B-4D7F-8A5B-C214D100B95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9689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334E5-B725-4311-8E47-D60572786525}" type="datetimeFigureOut">
              <a:rPr lang="pt-BR"/>
              <a:pPr>
                <a:defRPr/>
              </a:pPr>
              <a:t>12/01/2021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425D04-BA9C-4314-B792-DF915428232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9976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060544B-9696-4B7E-82EC-5327941C21DD}" type="datetimeFigureOut">
              <a:rPr lang="pt-BR"/>
              <a:pPr>
                <a:defRPr/>
              </a:pPr>
              <a:t>12/01/2021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F4B713A-BE96-4232-A1D5-E10BA802A5E7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" name="Aquarela do Brasil Instrumental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2052" name="Picture 2" descr="Museu Oscar Niemay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0"/>
            <a:ext cx="9756775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286000" y="3135313"/>
            <a:ext cx="4572000" cy="587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BRASIL – UM REALITY SHOW</a:t>
            </a:r>
            <a:r>
              <a:rPr lang="pt-BR" sz="105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05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86000" y="3135313"/>
            <a:ext cx="4572000" cy="587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SHOW</a:t>
            </a:r>
            <a:r>
              <a:rPr lang="pt-BR" sz="105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05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95785" y="274638"/>
            <a:ext cx="6840511" cy="154978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BRASIL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UM REALITY SHOW</a:t>
            </a:r>
            <a:r>
              <a:rPr lang="pt-BR" sz="12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2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79512" y="6126163"/>
            <a:ext cx="590465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>
                  <a:solidFill>
                    <a:srgbClr val="002060"/>
                  </a:solidFill>
                </a:ln>
                <a:solidFill>
                  <a:sysClr val="windowText" lastClr="000000"/>
                </a:solidFill>
                <a:latin typeface="Algerian" panose="04020705040A02060702" pitchFamily="82" charset="0"/>
              </a:rPr>
              <a:t>Dorotéia gomes</a:t>
            </a:r>
          </a:p>
        </p:txBody>
      </p:sp>
      <p:sp>
        <p:nvSpPr>
          <p:cNvPr id="10" name="CaixaDeTexto 9"/>
          <p:cNvSpPr txBox="1">
            <a:spLocks noChangeArrowheads="1"/>
          </p:cNvSpPr>
          <p:nvPr/>
        </p:nvSpPr>
        <p:spPr bwMode="auto">
          <a:xfrm>
            <a:off x="6357938" y="6215063"/>
            <a:ext cx="25003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8000">
    <p:fade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5" presetClass="path" presetSubtype="0" repeatCount="200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17 0 C 0.025 0 0.034 -0.014 0.042 -0.016 C 0.048 -0.016 0.059 -0.003 0.064 -0.003 C 0.071 -0.003 0.078 -0.007 0.091 -0.007 L 0.1 -0.162 L 0.11 0.025 L 0.122 0 L 0.132 -0.007 L 0.156 -0.001 C 0.167 -0.004 0.176 -0.017 0.187 -0.022 C 0.191 -0.023 0.2 -0.024 0.206 -0.022 C 0.212 -0.02 0.217 -0.006 0.219 -0.005 C 0.222 -0.001 0.229 -0.005 0.233 -0.003 L 0.239 0 L 0.25 0 E" pathEditMode="relative" ptsTypes="">
                                      <p:cBhvr>
                                        <p:cTn id="14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3076" name="Picture 2" descr="http://www.edestinos.com.br/blog/wp-content/uploads/2013/06/Ilhas-Phi-Ph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251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476672"/>
            <a:ext cx="8640960" cy="288848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Houve um tempo em que eu chamava o Brasil como o País da Fantasia, tantas eram as coisas burlescas que sempre faziam parte da vida cotidiana. Eram tantas bobagens que se fazia por aqui, que o costume era fazer piadas e dar muita risada dos casos pitorescos. E eram muitos e, como sempre, na área política.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40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4100" name="Picture 2" descr="http://cdn.guiasrbs.com.br/iMvi4WOo_ZxHCU4OkDG142H3ZCQ=/620x330/smart/www.guiadasemana.com.br/system/pictures/2013/7/84905/cropped/jericoacoarare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79512" y="274638"/>
            <a:ext cx="9073008" cy="34901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 país de dimensão continental como o nosso deu preferência a construção de estradas para favorecer a instalação de indústrias automobilísticas por aqui. O povo sentia-se feliz, pois o Brasil passava a fabricar automóveis. Com isso, o transporte ferroviário acabou. Eu cheguei a fazer longas viagens de trem em vagões leito, refeições no vagão restaurante e era uma delícia.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124" name="Picture 4" descr="https://i0.wp.com/wallpaper.rebelnetwork.ro/data/media/6/rio_de_janeiro_in_the_night_www.wallpaper.evolink.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899592" y="188640"/>
            <a:ext cx="778720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Quando ganhamos a primeira Copa do Mundo, nos tornamos o país do futebol. Mas também éramos campeões mundiais de basquete, de boxe e de tênis, com a gloriosa Maria Ester Bueno.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6148" name="Picture 2" descr="https://i2.wp.com/farm5.static.flickr.com/4062/4639942260_ea5eb8bf3f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57200" y="188640"/>
            <a:ext cx="8686800" cy="22159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Foi um tempo em que ser brasileiro era motivo de orgulho. O carnaval era uma festa realmente popular e não um desfile bizarro como acontece há alguns anos. O carnaval virou concurso.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</a:t>
            </a:r>
            <a:endParaRPr lang="pt-BR" sz="24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7172" name="Picture 2" descr="http://farm4.static.flickr.com/3286/3146246139_0fef86520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404664"/>
            <a:ext cx="8291264" cy="13665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Mulheres cada vez mais nuas, homens cada vez mais femininos e mulheres que preferem outras mulheres e não buscam mais pelos príncipes encantados.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8196" name="Picture 2" descr="http://farm9.staticflickr.com/8494/8443783753_6c389bec79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0"/>
            <a:ext cx="8964488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crianças brincavam nas ruas e muitas vezes voltavam para suas casas quando o dia começava a escurecer. O banho obrigatório e o jantar em família. Lembram-se de que existia família? Refrigerantes só nos almoços de domingo!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9220" name="Picture 6" descr="http://www.akatu.org.br/Content/Akatu/Arquivos/image/04_06_23_amazonia_monitora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0" y="66675"/>
            <a:ext cx="9144000" cy="204152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/>
              <a:t>A</a:t>
            </a:r>
            <a:r>
              <a:rPr lang="pt-BR" dirty="0"/>
              <a:t> </a:t>
            </a:r>
            <a:r>
              <a:rPr lang="pt-BR" sz="2400" b="1" dirty="0"/>
              <a:t>gente passeava com a namorada na rua sem medo de ser assaltado. Um belo dia surgiu o rádio transistor e os jovens andavam com eles colados nas orelhas ouvindo as músicas da época antes da Jovem Guarda. Ouvia-se Neil </a:t>
            </a:r>
            <a:r>
              <a:rPr lang="pt-BR" sz="2400" b="1" dirty="0" err="1"/>
              <a:t>Sedaka</a:t>
            </a:r>
            <a:r>
              <a:rPr lang="pt-BR" sz="2400" b="1" dirty="0"/>
              <a:t>, Paul Anka, Cely Campello, Elvis Presley, Ray </a:t>
            </a:r>
            <a:r>
              <a:rPr lang="pt-BR" sz="2400" b="1" dirty="0" err="1"/>
              <a:t>Conniff</a:t>
            </a:r>
            <a:r>
              <a:rPr lang="pt-BR" sz="2400" b="1" dirty="0"/>
              <a:t>, e tantos outros.</a:t>
            </a:r>
          </a:p>
        </p:txBody>
      </p:sp>
    </p:spTree>
  </p:cSld>
  <p:clrMapOvr>
    <a:masterClrMapping/>
  </p:clrMapOvr>
  <p:transition spd="slow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0244" name="Picture 2" descr="http://www.francoimobiliaria.com.br/ImagensImoveis/135_imovelfoto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79512" y="116632"/>
            <a:ext cx="8784976" cy="13665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 às matines era o passeio preferido dos jovens namorados. O escurinho do cinema, o dropes </a:t>
            </a:r>
            <a:r>
              <a:rPr lang="pt-BR" sz="2400" b="1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Dulcora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os beijos escondidos do lanterninha do cinema.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1268" name="Picture 2" descr="http://www.rogetur.com.br/Arquivos/serrasgauchas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190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971600" y="188640"/>
            <a:ext cx="77152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mudanças foram acontecendo muito rapidamente no país, e a isso demos o nome de evolução.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2292" name="Picture 2" descr="http://msalx.viajeaqui.abril.com.br/2012/06/27/1614/6IivB/01-flamingo-inreraction-cel.jpg?13880696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03"/>
            <a:ext cx="9144000" cy="714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179512" y="3573016"/>
            <a:ext cx="8785101" cy="2499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</a:pPr>
            <a:r>
              <a:rPr lang="pt-BR" sz="2100" b="1" dirty="0">
                <a:solidFill>
                  <a:schemeClr val="bg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Nas escolas os professores castigavam os alunos farristas e os mal- educados ainda sentiam a dor das palmatórias. Em casa a desobediência era punida com tapas na bunda.</a:t>
            </a:r>
            <a:endParaRPr lang="pt-BR" sz="2100" b="1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pt-BR" sz="2100" b="1" dirty="0">
                <a:solidFill>
                  <a:schemeClr val="bg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            Hoje o professor não pode mais castigar um aluno, os pais não podem mais dar palmadas em seus filhos e estes foram crescendo sem disciplina e os pais entraram em uma zona de conforto</a:t>
            </a:r>
            <a:endParaRPr lang="pt-BR" sz="21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4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3316" name="Picture 2" descr="http://static.panoramio.com/photos/large/60973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1520" y="274638"/>
            <a:ext cx="8568952" cy="17912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Acabou a democracia e vivemos um período de ditadura militar onde houve significativo progresso industrial que foi chamado de Milagre Brasileiro.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 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4340" name="Picture 4" descr="http://annafasano.com.br/wp-content/uploads/2014/07/anna-fasano-alto-paraiso-1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3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11560" y="1340768"/>
            <a:ext cx="7992888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sexo saiu do esconderijo e estava estampado em todas as bancas de jornal, nas televisões e nos cinemas.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5364" name="Picture 4" descr="Cataratas do Iguaç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13"/>
            <a:ext cx="9144000" cy="735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23528" y="188640"/>
            <a:ext cx="8496944" cy="30654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 antigos bailes nas garagens das casas terminaram e começou a era das discotecas e bem diferente dos bailes de formatura, onde se bebia Cuba-Libre, passou-se a consumir bebidas mais fortes e em quantidades maiores. Mas os jovens queriam algo mais e passaram a consumir o LSD, droga alucinógena que havia surgido no movimento hippie nos Estados Unidos.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6388" name="Picture 2" descr="http://www.tocadacotia.com/wp-content/uploads/2013/04/10-fotos-de-alguns-dos-lugares-mais-bonitos-do-brasil-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-10001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7504" y="-100013"/>
            <a:ext cx="902782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moda por aqui para os rapazes era usar jaquetas de soldados americanos mortos ou feridos na Guerra do Vietnam, eram vendidas sujas de sangue e até com buraco de bala. Foi por aí que começamos a nos tornar idiotas.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7412" name="Picture 6" descr="Parque Tanguá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7504" y="116632"/>
            <a:ext cx="8856984" cy="17912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Chegou o tempo dos Beatles e dos Rolling Stones e junto com eles o estouro das músicas italianas e francesas. Nos bailes, luz negra que tornava o ambiente muito mais sensual.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8436" name="Picture 2" descr="Parque Estadual do Jalapã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501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7504" y="0"/>
            <a:ext cx="885698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Fomos acompanhando tudo isso e achávamos legal. Vieram os movimentos musicais como a Jovem Guarda e a Bossa Nova e uma nova linguagem foi sendo adotada, tudo que era legal, passou a ser chamado de “uma brasa, mora!”.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9460" name="Picture 4" descr="Dunas de Genipab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508104" y="1772816"/>
            <a:ext cx="3635896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cigarro chegou com força nos rapazes e nas meninas e começamos a ser dominados pelo vício e achávamos tudo normal, da hora.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0484" name="Picture 2" descr="Gruta da Lagoa Az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57200" y="3068638"/>
            <a:ext cx="8578850" cy="2216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 anos passavam mais devagar que hoje, e começamos a sair às ruas para gritar liberdade e a volta da democracia. Perdemos a batalha e anos mais tarde começamos um manifesto pelas eleições diretas. O movimento Diretas Já ganhou força e políticos que se opunham ao regime militar também entraram no movimento. Na verdade, eles criaram o movimento e o povo foi atrás.</a:t>
            </a:r>
            <a:endParaRPr lang="pt-BR" sz="2000" b="1" dirty="0">
              <a:solidFill>
                <a:schemeClr val="bg1">
                  <a:lumMod val="9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1508" name="Picture 2" descr="Bento Goncal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0"/>
            <a:ext cx="9221788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11560" y="274638"/>
            <a:ext cx="8424936" cy="157889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Quando finalmente elegemos o primeiro presidente da república, logo depois pedíamos pelo impeachment, coisa que se repete agora.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2532" name="Picture 2" descr="Fortale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57200" y="0"/>
            <a:ext cx="8435280" cy="256993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>
                  <a:solidFill>
                    <a:schemeClr val="accent2"/>
                  </a:solidFill>
                </a:ln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 verdade, vendo todas as coisas acima, fora de uma ordem cronológica, podemos ver que sempre fomos criaturas dirigidas por caminhos que outros escolheram.</a:t>
            </a:r>
            <a:endParaRPr lang="pt-BR" sz="2800" b="1" dirty="0">
              <a:ln>
                <a:solidFill>
                  <a:schemeClr val="accent2"/>
                </a:solidFill>
              </a:ln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>
                  <a:solidFill>
                    <a:schemeClr val="accent2"/>
                  </a:solidFill>
                </a:ln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 </a:t>
            </a:r>
            <a:endParaRPr lang="pt-BR" sz="2800" b="1" dirty="0">
              <a:ln>
                <a:solidFill>
                  <a:schemeClr val="accent2"/>
                </a:solidFill>
              </a:ln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/>
    </mc:Choice>
    <mc:Fallback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1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3556" name="Picture 2" descr="IMG_40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724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11560" y="274638"/>
            <a:ext cx="8424936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roubalheira que o governo do PT tem feito no país não tem precedentes na história do Brasil. O bandido delator vira herói e é beneficiado com redução de pena e a cumpre em casa. Outros ficam presos por pouco tempo e se beneficiam da condenação pela própria lei.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           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/>
    </mc:Choice>
    <mc:Fallback>
      <p:transition spd="slow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2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4580" name="Picture 2" descr="https://upload.wikimedia.org/wikipedia/commons/7/7d/Genipabu_-_Rio_Grande_do_Norte_-_Bras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" y="-99392"/>
            <a:ext cx="9144000" cy="710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43508" y="2276872"/>
            <a:ext cx="8856984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Desastres naturais acontecem com frequência e não há punição para os responsáveis. A imprensa até noticia, mas logo se esquece porque surge um novo escândalo ou uma nova catástrofe.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/>
    </mc:Choice>
    <mc:Fallback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5604" name="Picture 2" descr="http://cdn.guiasrbs.com.br/GtyWBZHYckYyePxmxtmelXvUF_Q=/620x330/smart/www.guiadasemana.com.br/system/pictures/2013/8/85940/cropped/fo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433"/>
            <a:ext cx="9323387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1520" y="116632"/>
            <a:ext cx="90718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Estamos vivendo um verdadeiro reality show, foi nisso que o Brasil se transformou: muita asneira, muita roubalheira, muita maledicência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muita putaria. </a:t>
            </a:r>
            <a:endParaRPr lang="pt-BR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/>
    </mc:Choice>
    <mc:Fallback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6628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013"/>
            <a:ext cx="925195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779912" y="188640"/>
            <a:ext cx="5364088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Texto: Brasil-Reality Show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Autor: Ivan </a:t>
            </a:r>
            <a:r>
              <a:rPr lang="pt-BR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Jubert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 </a:t>
            </a:r>
            <a:r>
              <a:rPr lang="pt-BR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Quimarães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Formatação: Dorotéia Gomes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Imagens: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Internet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www.sergrasan.com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Música: Aquarela do Brasil </a:t>
            </a:r>
            <a:endParaRPr lang="pt-BR" sz="2800" b="1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ASIL-UM REALITY SHOW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BRASIL-_UM_REALITY_SHOW (1)</Template>
  <TotalTime>53</TotalTime>
  <Words>778</Words>
  <Application>Microsoft Office PowerPoint</Application>
  <PresentationFormat>Apresentação na tela (4:3)</PresentationFormat>
  <Paragraphs>42</Paragraphs>
  <Slides>25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0" baseType="lpstr">
      <vt:lpstr>Algerian</vt:lpstr>
      <vt:lpstr>Arial</vt:lpstr>
      <vt:lpstr>Calibri</vt:lpstr>
      <vt:lpstr>Times New Roman</vt:lpstr>
      <vt:lpstr>BRASIL-UM REALITY SHOW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5</cp:revision>
  <dcterms:created xsi:type="dcterms:W3CDTF">2021-01-12T21:52:35Z</dcterms:created>
  <dcterms:modified xsi:type="dcterms:W3CDTF">2021-01-13T02:03:39Z</dcterms:modified>
</cp:coreProperties>
</file>