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66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heUnVAGr//bKRPZMp9tOw==" hashData="xy4nZgYUo++MAJofDb1xF4+zqa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4790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717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558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7327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2257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8030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5188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03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0013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59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124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52042-6134-476A-98A4-D338B83CA765}" type="datetimeFigureOut">
              <a:rPr lang="pt-BR" smtClean="0"/>
              <a:t>06/01/2015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12B40-ECA7-45CC-984C-45638056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52392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endSnd/>
        </p:sndAc>
      </p:transition>
    </mc:Choice>
    <mc:Fallback>
      <p:transition spd="slow" advTm="30000">
        <p:sndAc>
          <p:endSnd/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doroteiagomesslides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esktop\IMAGENS DO AMNHECER\Slide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54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IMAGENS DO AMNHECER\Slide1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1" t="13227" r="37733" b="13225"/>
          <a:stretch/>
        </p:blipFill>
        <p:spPr bwMode="auto">
          <a:xfrm>
            <a:off x="62402" y="74538"/>
            <a:ext cx="4509598" cy="333405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Usuario\Desktop\IMAGENS DO AMNHECER\Slide1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1" t="13227" r="37733" b="13225"/>
          <a:stretch/>
        </p:blipFill>
        <p:spPr bwMode="auto">
          <a:xfrm>
            <a:off x="4572000" y="94805"/>
            <a:ext cx="4509598" cy="342914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Usuario\Desktop\IMAGENS DO AMNHECER\Slide1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1" t="13227" r="37733" b="13225"/>
          <a:stretch/>
        </p:blipFill>
        <p:spPr bwMode="auto">
          <a:xfrm>
            <a:off x="62402" y="3523947"/>
            <a:ext cx="4509598" cy="333405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Usuario\Desktop\IMAGENS DO AMNHECER\Slide1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1" t="13227" r="37733" b="13225"/>
          <a:stretch/>
        </p:blipFill>
        <p:spPr bwMode="auto">
          <a:xfrm>
            <a:off x="4572000" y="3555494"/>
            <a:ext cx="4509598" cy="333405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4283968" y="980728"/>
            <a:ext cx="47976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Broadway" pitchFamily="82" charset="0"/>
              </a:rPr>
              <a:t>NOVO</a:t>
            </a:r>
          </a:p>
          <a:p>
            <a:pPr algn="ctr"/>
            <a:endParaRPr lang="pt-BR" sz="48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  <a:latin typeface="Broadway" pitchFamily="82" charset="0"/>
            </a:endParaRPr>
          </a:p>
          <a:p>
            <a:pPr algn="ctr"/>
            <a:r>
              <a:rPr lang="pt-BR" sz="48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Broadway" pitchFamily="82" charset="0"/>
              </a:rPr>
              <a:t> AMANHECER</a:t>
            </a:r>
            <a:endParaRPr lang="pt-BR" sz="48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  <a:latin typeface="Broadway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403648" y="5445224"/>
            <a:ext cx="4011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50000" endA="300" endPos="50000" dist="29997" dir="5400000" sy="-100000" algn="bl" rotWithShape="0"/>
                </a:effectLst>
                <a:latin typeface="Bernard MT Condensed" pitchFamily="18" charset="0"/>
              </a:rPr>
              <a:t>DOROTÉIA  GOMES</a:t>
            </a:r>
            <a:endParaRPr lang="pt-BR" sz="4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reflection blurRad="6350" stA="50000" endA="300" endPos="50000" dist="29997" dir="5400000" sy="-100000" algn="bl" rotWithShape="0"/>
              </a:effectLst>
              <a:latin typeface="Bernard MT Condensed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826799" y="5190973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sz="4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3160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:sndAc>
          <p:stSnd loop="1">
            <p:snd r:embed="rId2" name="Christina Perri   A Thousand Years [ 1.wav"/>
          </p:stSnd>
        </p:sndAc>
      </p:transition>
    </mc:Choice>
    <mc:Fallback>
      <p:transition spd="slow" advTm="30000">
        <p:sndAc>
          <p:stSnd loop="1">
            <p:snd r:embed="rId2" name="Christina Perri   A Thousand Years [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xit" presetSubtype="12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3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9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600"/>
                            </p:stCondLst>
                            <p:childTnLst>
                              <p:par>
                                <p:cTn id="39" presetID="2" presetClass="entr" presetSubtype="9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6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esktop\IMAGENS DO AMNHECER\Slid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IMAGENS DO AMNHECER\Slid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4339" y="-29344"/>
            <a:ext cx="4576339" cy="688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esktop\IMAGENS DO AMNHECER\Slid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661" y="6571"/>
            <a:ext cx="45763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23528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Garamond" pitchFamily="18" charset="0"/>
              </a:rPr>
              <a:t>Hoje me dei um tempo para pensar na vida! Decidi então que a partir </a:t>
            </a:r>
            <a:r>
              <a:rPr lang="pt-BR" sz="2400" b="1" dirty="0" smtClean="0">
                <a:latin typeface="Garamond" pitchFamily="18" charset="0"/>
              </a:rPr>
              <a:t>do próximo </a:t>
            </a:r>
            <a:r>
              <a:rPr lang="pt-BR" sz="2400" b="1" dirty="0">
                <a:latin typeface="Garamond" pitchFamily="18" charset="0"/>
              </a:rPr>
              <a:t>amanhecer, vou mudar alguns detalhes para ser a cada novo dia, um pouquinho mais feliz.</a:t>
            </a:r>
          </a:p>
        </p:txBody>
      </p:sp>
    </p:spTree>
    <p:extLst>
      <p:ext uri="{BB962C8B-B14F-4D97-AF65-F5344CB8AC3E}">
        <p14:creationId xmlns:p14="http://schemas.microsoft.com/office/powerpoint/2010/main" val="1353946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/>
    </mc:Choice>
    <mc:Fallback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 descr="C:\Users\Usuario\Desktop\IMAGENS DO AMNHECER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esktop\IMAGENS DO AMNHECER\Slide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65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-79136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Para começar, não vou mais olhar para </a:t>
            </a:r>
            <a:r>
              <a:rPr lang="pt-BR" sz="2400" dirty="0" smtClean="0"/>
              <a:t>trás .O </a:t>
            </a:r>
            <a:r>
              <a:rPr lang="pt-BR" sz="2400" b="1" dirty="0">
                <a:latin typeface="Garamond" pitchFamily="18" charset="0"/>
              </a:rPr>
              <a:t>que passou é passado. Se</a:t>
            </a:r>
          </a:p>
          <a:p>
            <a:pPr algn="ctr"/>
            <a:r>
              <a:rPr lang="pt-BR" sz="2400" b="1" dirty="0">
                <a:latin typeface="Garamond" pitchFamily="18" charset="0"/>
              </a:rPr>
              <a:t> errei, agora não vou conseguir corrigir.</a:t>
            </a:r>
          </a:p>
          <a:p>
            <a:pPr algn="ctr"/>
            <a:r>
              <a:rPr lang="pt-BR" sz="2400" b="1" dirty="0">
                <a:latin typeface="Garamond" pitchFamily="18" charset="0"/>
              </a:rPr>
              <a:t> Então, para que remoer o que passou? Refletir sobre aqueles </a:t>
            </a:r>
            <a:r>
              <a:rPr lang="pt-BR" sz="2400" b="1" dirty="0" smtClean="0">
                <a:latin typeface="Garamond" pitchFamily="18" charset="0"/>
              </a:rPr>
              <a:t>erros sim e então </a:t>
            </a:r>
            <a:r>
              <a:rPr lang="pt-BR" sz="2400" b="1" dirty="0">
                <a:latin typeface="Garamond" pitchFamily="18" charset="0"/>
              </a:rPr>
              <a:t>fazer deles um aprendizado para o meu hoje…</a:t>
            </a:r>
          </a:p>
          <a:p>
            <a:pPr algn="ctr"/>
            <a:r>
              <a:rPr lang="pt-BR" sz="2400" b="1" dirty="0">
                <a:latin typeface="Garamond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392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/>
    </mc:Choice>
    <mc:Fallback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Usuario\Desktop\IMAGENS DO AMNHECER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esktop\IMAGENS DO AMNHECER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20" y="0"/>
            <a:ext cx="8712968" cy="1491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Garamond" pitchFamily="18" charset="0"/>
                <a:ea typeface="Calibri"/>
                <a:cs typeface="Times New Roman"/>
              </a:rPr>
              <a:t>Nem todas as pessoas que amo, retribuem meus carinhos como </a:t>
            </a:r>
            <a:r>
              <a:rPr lang="pt-BR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Garamond" pitchFamily="18" charset="0"/>
                <a:ea typeface="Calibri"/>
                <a:cs typeface="Times New Roman"/>
              </a:rPr>
              <a:t>eu gostaria</a:t>
            </a:r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Garamond" pitchFamily="18" charset="0"/>
                <a:ea typeface="Calibri"/>
                <a:cs typeface="Times New Roman"/>
              </a:rPr>
              <a:t>… e daí?… A partir de o próximo amanhecer vou continuar </a:t>
            </a:r>
            <a:r>
              <a:rPr lang="pt-BR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Garamond" pitchFamily="18" charset="0"/>
                <a:ea typeface="Calibri"/>
                <a:cs typeface="Times New Roman"/>
              </a:rPr>
              <a:t>a amá-las</a:t>
            </a:r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Garamond" pitchFamily="18" charset="0"/>
                <a:ea typeface="Calibri"/>
                <a:cs typeface="Times New Roman"/>
              </a:rPr>
              <a:t>, mas não vou tentar mudá-la. Mudo eu… mudo meu modo </a:t>
            </a:r>
            <a:r>
              <a:rPr lang="pt-BR" sz="20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Garamond" pitchFamily="18" charset="0"/>
                <a:ea typeface="Calibri"/>
                <a:cs typeface="Times New Roman"/>
              </a:rPr>
              <a:t>de </a:t>
            </a:r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Garamond" pitchFamily="18" charset="0"/>
                <a:ea typeface="Calibri"/>
                <a:cs typeface="Times New Roman"/>
              </a:rPr>
              <a:t>vê-las… Respeito seu modo de ser.</a:t>
            </a:r>
          </a:p>
        </p:txBody>
      </p:sp>
    </p:spTree>
    <p:extLst>
      <p:ext uri="{BB962C8B-B14F-4D97-AF65-F5344CB8AC3E}">
        <p14:creationId xmlns:p14="http://schemas.microsoft.com/office/powerpoint/2010/main" val="225128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/>
    </mc:Choice>
    <mc:Fallback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 descr="C:\Users\Usuario\Desktop\IMAGENS DO AMNHECER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esktop\IMAGENS DO AMNHECER\Slide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2" t="3523" r="162" b="5173"/>
          <a:stretch/>
        </p:blipFill>
        <p:spPr bwMode="auto">
          <a:xfrm>
            <a:off x="0" y="-1"/>
            <a:ext cx="9144000" cy="6957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2" y="116632"/>
            <a:ext cx="896448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2"/>
                </a:solidFill>
                <a:latin typeface="Garamond" pitchFamily="18" charset="0"/>
              </a:rPr>
              <a:t>Mas não pense que vou desistir de meus sonhos! Á partir </a:t>
            </a:r>
            <a:r>
              <a:rPr lang="pt-BR" sz="2400" b="1" dirty="0" smtClean="0">
                <a:solidFill>
                  <a:schemeClr val="bg2"/>
                </a:solidFill>
                <a:latin typeface="Garamond" pitchFamily="18" charset="0"/>
              </a:rPr>
              <a:t>do </a:t>
            </a:r>
            <a:r>
              <a:rPr lang="pt-BR" sz="2400" b="1" dirty="0" smtClean="0">
                <a:solidFill>
                  <a:schemeClr val="bg2"/>
                </a:solidFill>
                <a:latin typeface="Garamond" pitchFamily="18" charset="0"/>
              </a:rPr>
              <a:t>próximo</a:t>
            </a:r>
            <a:r>
              <a:rPr lang="pt-BR" sz="2400" b="1" dirty="0">
                <a:solidFill>
                  <a:schemeClr val="bg2"/>
                </a:solidFill>
                <a:latin typeface="Garamond" pitchFamily="18" charset="0"/>
              </a:rPr>
              <a:t> </a:t>
            </a:r>
            <a:r>
              <a:rPr lang="pt-BR" sz="2400" b="1" dirty="0" smtClean="0">
                <a:solidFill>
                  <a:schemeClr val="bg2"/>
                </a:solidFill>
                <a:latin typeface="Garamond" pitchFamily="18" charset="0"/>
              </a:rPr>
              <a:t>amanhecer</a:t>
            </a:r>
            <a:r>
              <a:rPr lang="pt-BR" sz="2400" b="1" dirty="0">
                <a:solidFill>
                  <a:schemeClr val="bg2"/>
                </a:solidFill>
                <a:latin typeface="Garamond" pitchFamily="18" charset="0"/>
              </a:rPr>
              <a:t>, vou lutar com mais garra para que eles aconteçam. Mas vai </a:t>
            </a:r>
            <a:r>
              <a:rPr lang="pt-BR" sz="2400" b="1" dirty="0" smtClean="0">
                <a:solidFill>
                  <a:schemeClr val="bg2"/>
                </a:solidFill>
                <a:latin typeface="Garamond" pitchFamily="18" charset="0"/>
              </a:rPr>
              <a:t>ser diferente</a:t>
            </a:r>
            <a:r>
              <a:rPr lang="pt-BR" sz="2400" b="1" dirty="0">
                <a:solidFill>
                  <a:schemeClr val="bg2"/>
                </a:solidFill>
                <a:latin typeface="Garamond" pitchFamily="18" charset="0"/>
              </a:rPr>
              <a:t>. Não vou mais responsabilizar os outros pela minha felicidade. EU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latin typeface="Garamond" pitchFamily="18" charset="0"/>
              </a:rPr>
              <a:t> </a:t>
            </a:r>
            <a:r>
              <a:rPr lang="pt-BR" sz="3600" b="1" dirty="0">
                <a:ln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latin typeface="Garamond" pitchFamily="18" charset="0"/>
              </a:rPr>
              <a:t>VOU SER FELIZ!!!</a:t>
            </a:r>
          </a:p>
        </p:txBody>
      </p:sp>
    </p:spTree>
    <p:extLst>
      <p:ext uri="{BB962C8B-B14F-4D97-AF65-F5344CB8AC3E}">
        <p14:creationId xmlns:p14="http://schemas.microsoft.com/office/powerpoint/2010/main" val="170372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/>
    </mc:Choice>
    <mc:Fallback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8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0" y="10862"/>
            <a:ext cx="9175210" cy="6847138"/>
          </a:xfrm>
          <a:solidFill>
            <a:srgbClr val="FFC00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6146" name="Picture 2" descr="C:\Users\Usuario\Desktop\IMAGENS DO AMNHECER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62"/>
            <a:ext cx="9144000" cy="6946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uario\Desktop\IMAGENS DO AMNHECER\Slide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62"/>
            <a:ext cx="917521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-252536" y="55127"/>
            <a:ext cx="12216355" cy="6857999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611560" y="260648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atin typeface="Garamond" pitchFamily="18" charset="0"/>
              </a:rPr>
              <a:t>Não vou mais parar a minha vida porque o que desejo não acontece, </a:t>
            </a:r>
            <a:r>
              <a:rPr lang="pt-BR" sz="2400" b="1" dirty="0" smtClean="0">
                <a:latin typeface="Garamond" pitchFamily="18" charset="0"/>
              </a:rPr>
              <a:t>porque uma </a:t>
            </a:r>
            <a:r>
              <a:rPr lang="pt-BR" sz="2400" b="1" dirty="0" smtClean="0">
                <a:latin typeface="Garamond" pitchFamily="18" charset="0"/>
              </a:rPr>
              <a:t>mensagem não chega, porque não ouço o que gostaria de ouvir.</a:t>
            </a:r>
          </a:p>
          <a:p>
            <a:pPr algn="ctr"/>
            <a:r>
              <a:rPr lang="pt-BR" sz="2400" b="1" dirty="0" smtClean="0">
                <a:latin typeface="Garamond" pitchFamily="18" charset="0"/>
              </a:rPr>
              <a:t> </a:t>
            </a:r>
            <a:endParaRPr lang="pt-BR" sz="2400" b="1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32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/>
    </mc:Choice>
    <mc:Fallback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170" name="Picture 2" descr="C:\Users\Usuario\Desktop\IMAGENS DO AMNHECER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" y="0"/>
            <a:ext cx="9144000" cy="6857999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251520" y="260648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Vou fazer meu momento… Vou ser feliz agora… </a:t>
            </a:r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Terei </a:t>
            </a:r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outros dias </a:t>
            </a:r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pela frente</a:t>
            </a:r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! Nunca mais darei muita importância </a:t>
            </a:r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aos problemas </a:t>
            </a:r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que não </a:t>
            </a:r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tenho conseguido </a:t>
            </a:r>
            <a:r>
              <a:rPr lang="pt-BR" sz="2400" b="1" dirty="0" smtClean="0">
                <a:solidFill>
                  <a:schemeClr val="bg1"/>
                </a:solidFill>
                <a:latin typeface="Garamond" pitchFamily="18" charset="0"/>
              </a:rPr>
              <a:t>resolver.</a:t>
            </a:r>
            <a:endParaRPr lang="pt-BR" sz="2400" b="1" dirty="0">
              <a:solidFill>
                <a:schemeClr val="bg1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690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00"/>
    </mc:Choice>
    <mc:Fallback>
      <p:transition spd="slow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21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 descr="C:\Users\Usuario\Desktop\IMAGENS DO AMNHECER\Slide1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esktop\IMAGENS DO AMNHECER\Slide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43" y="-1295"/>
            <a:ext cx="91717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508104" y="908720"/>
            <a:ext cx="24482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Garamond" pitchFamily="18" charset="0"/>
              </a:rPr>
              <a:t>A partir do próximo amanhecer, vou agradecer a Deus todos os dias por me</a:t>
            </a:r>
          </a:p>
          <a:p>
            <a:pPr algn="ctr"/>
            <a:r>
              <a:rPr lang="pt-BR" sz="2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Garamond" pitchFamily="18" charset="0"/>
              </a:rPr>
              <a:t> dar forças para viver, apesar dos meus problemas.</a:t>
            </a:r>
          </a:p>
        </p:txBody>
      </p:sp>
    </p:spTree>
    <p:extLst>
      <p:ext uri="{BB962C8B-B14F-4D97-AF65-F5344CB8AC3E}">
        <p14:creationId xmlns:p14="http://schemas.microsoft.com/office/powerpoint/2010/main" val="154373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218" name="Picture 2" descr="C:\Users\Usuario\Desktop\IMAGENS DO AMNHECER\Slide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uario\Desktop\IMAGENS DO AMNHECER\Slide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1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Usuario\Desktop\IMAGENS DO AMNHECER\Slide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131840" y="116632"/>
            <a:ext cx="60121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Garamond" pitchFamily="18" charset="0"/>
              </a:rPr>
              <a:t>Chega de sofrer pelo que não consigo ter, pelo que não ouço ou não leio.</a:t>
            </a:r>
          </a:p>
          <a:p>
            <a:pPr algn="ctr"/>
            <a:r>
              <a:rPr lang="pt-BR" sz="2400" b="1" dirty="0">
                <a:latin typeface="Garamond" pitchFamily="18" charset="0"/>
              </a:rPr>
              <a:t> Pelo tempo que não tenho e até de sofrer por antecipação, pensando sempre, apenas no pior.</a:t>
            </a:r>
          </a:p>
        </p:txBody>
      </p:sp>
    </p:spTree>
    <p:extLst>
      <p:ext uri="{BB962C8B-B14F-4D97-AF65-F5344CB8AC3E}">
        <p14:creationId xmlns:p14="http://schemas.microsoft.com/office/powerpoint/2010/main" val="2474194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00"/>
    </mc:Choice>
    <mc:Fallback>
      <p:transition spd="slow" advTm="3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0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6" name="Picture 2" descr="C:\Users\Usuario\Desktop\IMAGENS DO AMNHECER\Slide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11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Usuario\Desktop\IMAGENS DO AMNHECER\Slide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Usuario\Desktop\IMAGENS DO AMNHECER\Slide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117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699792" y="2204865"/>
            <a:ext cx="41582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Garamond" pitchFamily="18" charset="0"/>
              </a:rPr>
              <a:t>A partir do próximo amanhecer, só vou pensar no que tenho de bom.</a:t>
            </a:r>
          </a:p>
        </p:txBody>
      </p:sp>
    </p:spTree>
    <p:extLst>
      <p:ext uri="{BB962C8B-B14F-4D97-AF65-F5344CB8AC3E}">
        <p14:creationId xmlns:p14="http://schemas.microsoft.com/office/powerpoint/2010/main" val="147770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/>
    </mc:Choice>
    <mc:Fallback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9" presetClass="emph" presetSubtype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 rctx="PPT">
                                        <p:cTn id="37" dur="indefinite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 descr="C:\Users\Usuario\Desktop\IMAGENS DO AMNHECER\Slide2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uario\Desktop\IMAGENS DO AMNHECER\Slide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23928" y="3573016"/>
            <a:ext cx="4320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Garamond" pitchFamily="18" charset="0"/>
              </a:rPr>
              <a:t>Meus amigos, nunca mais precisarão me dar um ombro para chorar. Vou</a:t>
            </a:r>
          </a:p>
          <a:p>
            <a:pPr algn="ctr"/>
            <a:r>
              <a:rPr lang="pt-BR" sz="2400" b="1" dirty="0">
                <a:solidFill>
                  <a:srgbClr val="FF0000"/>
                </a:solidFill>
                <a:latin typeface="Garamond" pitchFamily="18" charset="0"/>
              </a:rPr>
              <a:t> aproveitar a presença deles para sorrir, para dividir felicidade.</a:t>
            </a:r>
          </a:p>
        </p:txBody>
      </p:sp>
    </p:spTree>
    <p:extLst>
      <p:ext uri="{BB962C8B-B14F-4D97-AF65-F5344CB8AC3E}">
        <p14:creationId xmlns:p14="http://schemas.microsoft.com/office/powerpoint/2010/main" val="154111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2290" name="Picture 2" descr="C:\Users\Usuario\Desktop\IMAGENS DO AMNHECER\Slide1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Usuario\Desktop\IMAGENS DO AMNHECER\Slide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58" y="-61186"/>
            <a:ext cx="9173457" cy="698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Usuario\Desktop\IMAGENS DO AMNHECER\Slide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186"/>
            <a:ext cx="9173458" cy="699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827584" y="116632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/>
              <a:t>A partir de o próximo amanhecer vou ser eu mesmo. Nunca mais vou tentar ser um modelo de perfeição.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4174286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0"/>
    </mc:Choice>
    <mc:Fallback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3314" name="Picture 2" descr="C:\Users\Usuario\Desktop\IMAGENS DO AMNHECER\Slide3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uario\Desktop\IMAGENS DO AMNHECER\Slide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55776" y="1772816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/>
              <a:t>Nunca mais vou sorrir sem vontade ou falar palavras amorosas porque acho</a:t>
            </a:r>
          </a:p>
          <a:p>
            <a:pPr algn="ctr"/>
            <a:r>
              <a:rPr lang="pt-BR" sz="2400" b="1" dirty="0" smtClean="0"/>
              <a:t> que sei o que os outros querem ouvir.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2863489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fill="hold"/>
                                        <p:tgtEl>
                                          <p:spTgt spid="133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4338" name="Picture 2" descr="C:\Users\Usuario\Desktop\IMAGENS DO AMNHECER\Slide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Usuario\Desktop\IMAGENS DO AMNHECER\Slide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092" y="-132815"/>
            <a:ext cx="9169092" cy="699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707904" y="116632"/>
            <a:ext cx="51845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Garamond" pitchFamily="18" charset="0"/>
              </a:rPr>
              <a:t>A partir do próximo amanhecer vou viver minha vida, </a:t>
            </a:r>
            <a:r>
              <a:rPr lang="pt-B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Garamond" pitchFamily="18" charset="0"/>
              </a:rPr>
              <a:t>SEM MEDO DE SER FELIZ”.</a:t>
            </a:r>
            <a:endParaRPr lang="pt-BR" sz="24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34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00"/>
    </mc:Choice>
    <mc:Fallback>
      <p:transition spd="slow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5362" name="Picture 2" descr="C:\Users\Usuario\Desktop\IMAGENS DO AMNHECER\Slide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Usuario\Desktop\IMAGENS DO AMNHECER\Slide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0334"/>
            <a:ext cx="91700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20" y="-70334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atin typeface="Times New Roman" pitchFamily="18" charset="0"/>
              </a:rPr>
              <a:t>Vou continuar esperando e</a:t>
            </a:r>
          </a:p>
          <a:p>
            <a:pPr algn="ctr"/>
            <a:r>
              <a:rPr lang="pt-BR" sz="2400" b="1" dirty="0" smtClean="0">
                <a:latin typeface="Times New Roman" pitchFamily="18" charset="0"/>
              </a:rPr>
              <a:t>não, não vou esquecer ninguém!</a:t>
            </a:r>
          </a:p>
          <a:p>
            <a:pPr algn="ctr"/>
            <a:r>
              <a:rPr lang="pt-BR" sz="2400" b="1" dirty="0" smtClean="0">
                <a:latin typeface="Times New Roman" pitchFamily="18" charset="0"/>
              </a:rPr>
              <a:t>Sempre que a gente se encontrar, com certeza, </a:t>
            </a:r>
          </a:p>
          <a:p>
            <a:pPr algn="ctr"/>
            <a:r>
              <a:rPr lang="pt-BR" sz="2400" b="1" dirty="0" smtClean="0">
                <a:latin typeface="Times New Roman" pitchFamily="18" charset="0"/>
              </a:rPr>
              <a:t>vou te dar um abraço bem apertado e com toda </a:t>
            </a:r>
          </a:p>
          <a:p>
            <a:pPr algn="ctr"/>
            <a:r>
              <a:rPr lang="pt-BR" sz="2400" b="1" dirty="0" smtClean="0">
                <a:latin typeface="Times New Roman" pitchFamily="18" charset="0"/>
              </a:rPr>
              <a:t>sinceridade dizer...</a:t>
            </a:r>
            <a:endParaRPr lang="pt-BR" sz="2400" b="1" dirty="0">
              <a:latin typeface="Times New Roman" pitchFamily="18" charset="0"/>
            </a:endParaRPr>
          </a:p>
          <a:p>
            <a:pPr algn="ctr"/>
            <a:endParaRPr lang="pt-BR" sz="2400" b="1" dirty="0" smtClean="0">
              <a:latin typeface="Times New Roman" pitchFamily="18" charset="0"/>
            </a:endParaRPr>
          </a:p>
          <a:p>
            <a:pPr algn="ctr"/>
            <a:endParaRPr lang="pt-BR" sz="2400" b="1" dirty="0">
              <a:latin typeface="Times New Roman" pitchFamily="18" charset="0"/>
            </a:endParaRPr>
          </a:p>
          <a:p>
            <a:pPr algn="ctr"/>
            <a:r>
              <a:rPr lang="pt-BR" sz="4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reflection blurRad="6350" stA="60000" endA="900" endPos="60000" dist="29997" dir="5400000" sy="-100000" algn="bl" rotWithShape="0"/>
                </a:effectLst>
                <a:latin typeface="Times New Roman" pitchFamily="18" charset="0"/>
              </a:rPr>
              <a:t>Eu adoro você.....</a:t>
            </a:r>
            <a:endParaRPr lang="pt-BR" sz="4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reflection blurRad="6350" stA="60000" endA="900" endPos="60000" dist="29997" dir="5400000" sy="-100000" algn="bl" rotWithShape="0"/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94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000"/>
    </mc:Choice>
    <mc:Fallback>
      <p:transition spd="slow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153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6386" name="Picture 2" descr="C:\Users\Usuario\Desktop\IMAGENS DO AMNHECER\Slide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30812"/>
            <a:ext cx="9144000" cy="6857999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467544" y="908720"/>
            <a:ext cx="633670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TEXTO:  NOVO AMANHECER</a:t>
            </a:r>
          </a:p>
          <a:p>
            <a:endParaRPr lang="pt-BR" b="1" dirty="0"/>
          </a:p>
          <a:p>
            <a:r>
              <a:rPr lang="pt-BR" b="1" dirty="0" smtClean="0"/>
              <a:t>Desconheço a autoria.</a:t>
            </a:r>
          </a:p>
          <a:p>
            <a:endParaRPr lang="pt-BR" b="1" dirty="0"/>
          </a:p>
          <a:p>
            <a:r>
              <a:rPr lang="pt-BR" b="1" dirty="0" smtClean="0"/>
              <a:t>IMAGENS: Internet</a:t>
            </a:r>
          </a:p>
          <a:p>
            <a:endParaRPr lang="pt-BR" b="1" dirty="0"/>
          </a:p>
          <a:p>
            <a:r>
              <a:rPr lang="pt-BR" b="1" dirty="0" smtClean="0"/>
              <a:t>Formatação: Dorotéia </a:t>
            </a:r>
            <a:r>
              <a:rPr lang="pt-BR" b="1" dirty="0" smtClean="0"/>
              <a:t>Gomes</a:t>
            </a:r>
          </a:p>
          <a:p>
            <a:endParaRPr lang="pt-BR" b="1" dirty="0"/>
          </a:p>
          <a:p>
            <a:r>
              <a:rPr lang="pt-BR" b="1" dirty="0" err="1" smtClean="0">
                <a:latin typeface="Garamond" pitchFamily="18" charset="0"/>
              </a:rPr>
              <a:t>MÚSICA:</a:t>
            </a:r>
            <a:r>
              <a:rPr lang="pt-BR" b="1" dirty="0" err="1">
                <a:latin typeface="Garamond" pitchFamily="18" charset="0"/>
              </a:rPr>
              <a:t>Christina</a:t>
            </a:r>
            <a:r>
              <a:rPr lang="pt-BR" b="1" dirty="0">
                <a:latin typeface="Garamond" pitchFamily="18" charset="0"/>
              </a:rPr>
              <a:t> </a:t>
            </a:r>
            <a:r>
              <a:rPr lang="pt-BR" b="1" dirty="0" err="1">
                <a:latin typeface="Garamond" pitchFamily="18" charset="0"/>
              </a:rPr>
              <a:t>Perri</a:t>
            </a:r>
            <a:r>
              <a:rPr lang="pt-BR" b="1" dirty="0">
                <a:latin typeface="Garamond" pitchFamily="18" charset="0"/>
              </a:rPr>
              <a:t> - A Thousand </a:t>
            </a:r>
            <a:r>
              <a:rPr lang="pt-BR" b="1" dirty="0" err="1" smtClean="0">
                <a:latin typeface="Garamond" pitchFamily="18" charset="0"/>
              </a:rPr>
              <a:t>Years</a:t>
            </a:r>
            <a:endParaRPr lang="pt-BR" b="1" dirty="0">
              <a:latin typeface="Garamond" pitchFamily="18" charset="0"/>
            </a:endParaRPr>
          </a:p>
          <a:p>
            <a:endParaRPr lang="pt-BR" b="1" dirty="0" smtClean="0">
              <a:hlinkClick r:id="rId3"/>
            </a:endParaRPr>
          </a:p>
          <a:p>
            <a:r>
              <a:rPr lang="pt-BR" b="1" dirty="0" smtClean="0">
                <a:hlinkClick r:id="rId3"/>
              </a:rPr>
              <a:t>www.sergrasan.com/doroteiagomesslides</a:t>
            </a:r>
            <a:endParaRPr lang="pt-BR" b="1" dirty="0" smtClean="0"/>
          </a:p>
          <a:p>
            <a:endParaRPr lang="pt-BR" b="1" dirty="0"/>
          </a:p>
          <a:p>
            <a:r>
              <a:rPr lang="pt-BR" b="1" dirty="0" smtClean="0"/>
              <a:t>doroteiagomes06@gmail.com</a:t>
            </a:r>
            <a:endParaRPr lang="pt-BR" b="1" dirty="0"/>
          </a:p>
          <a:p>
            <a:endParaRPr lang="pt-BR" b="1" dirty="0" smtClean="0"/>
          </a:p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909790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/>
    </mc:Choice>
    <mc:Fallback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/>
    </p:bldLst>
  </p:timing>
</p:sld>
</file>

<file path=ppt/theme/theme1.xml><?xml version="1.0" encoding="utf-8"?>
<a:theme xmlns:a="http://schemas.openxmlformats.org/drawingml/2006/main" name="AMANNECER 2">
  <a:themeElements>
    <a:clrScheme name="Essenc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AMANNECER 2</Template>
  <TotalTime>85</TotalTime>
  <Words>470</Words>
  <Application>Microsoft Office PowerPoint</Application>
  <PresentationFormat>Apresentação na tela (4:3)</PresentationFormat>
  <Paragraphs>47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AMANNECER 2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10</cp:revision>
  <dcterms:created xsi:type="dcterms:W3CDTF">2015-01-06T14:11:44Z</dcterms:created>
  <dcterms:modified xsi:type="dcterms:W3CDTF">2015-01-06T15:37:20Z</dcterms:modified>
</cp:coreProperties>
</file>