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59" r:id="rId5"/>
    <p:sldId id="261" r:id="rId6"/>
    <p:sldId id="262" r:id="rId7"/>
    <p:sldId id="263" r:id="rId8"/>
    <p:sldId id="264" r:id="rId9"/>
    <p:sldId id="266" r:id="rId10"/>
  </p:sldIdLst>
  <p:sldSz cx="12192000" cy="6858000"/>
  <p:notesSz cx="6858000" cy="9144000"/>
  <p:photoAlbum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iyhbTQICtZf8eBn9vPJ/g==" hashData="jJqMdDjFA7e2K//7FIrXtvNSLtJydTpGALOv/wADcfjiqd172U43W8h1VRrRBxusmItjw7WA97tg57f5K5Hw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9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0859395"/>
      </p:ext>
    </p:extLst>
  </p:cSld>
  <p:clrMapOvr>
    <a:masterClrMapping/>
  </p:clrMapOvr>
  <p:transition spd="slow" advClick="0" advTm="6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35611108"/>
      </p:ext>
    </p:extLst>
  </p:cSld>
  <p:clrMapOvr>
    <a:masterClrMapping/>
  </p:clrMapOvr>
  <p:transition spd="slow" advClick="0" advTm="6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9664395"/>
      </p:ext>
    </p:extLst>
  </p:cSld>
  <p:clrMapOvr>
    <a:masterClrMapping/>
  </p:clrMapOvr>
  <p:transition spd="slow" advClick="0" advTm="6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3374627"/>
      </p:ext>
    </p:extLst>
  </p:cSld>
  <p:clrMapOvr>
    <a:masterClrMapping/>
  </p:clrMapOvr>
  <p:transition spd="slow" advClick="0" advTm="6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5726628"/>
      </p:ext>
    </p:extLst>
  </p:cSld>
  <p:clrMapOvr>
    <a:masterClrMapping/>
  </p:clrMapOvr>
  <p:transition spd="slow" advClick="0" advTm="6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40859519"/>
      </p:ext>
    </p:extLst>
  </p:cSld>
  <p:clrMapOvr>
    <a:masterClrMapping/>
  </p:clrMapOvr>
  <p:transition spd="slow" advClick="0" advTm="6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3288219"/>
      </p:ext>
    </p:extLst>
  </p:cSld>
  <p:clrMapOvr>
    <a:masterClrMapping/>
  </p:clrMapOvr>
  <p:transition spd="slow" advClick="0" advTm="6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95336"/>
      </p:ext>
    </p:extLst>
  </p:cSld>
  <p:clrMapOvr>
    <a:masterClrMapping/>
  </p:clrMapOvr>
  <p:transition spd="slow" advClick="0" advTm="6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2846537"/>
      </p:ext>
    </p:extLst>
  </p:cSld>
  <p:clrMapOvr>
    <a:masterClrMapping/>
  </p:clrMapOvr>
  <p:transition spd="slow" advClick="0" advTm="6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660579"/>
      </p:ext>
    </p:extLst>
  </p:cSld>
  <p:clrMapOvr>
    <a:masterClrMapping/>
  </p:clrMapOvr>
  <p:transition spd="slow" advClick="0" advTm="6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1219833"/>
      </p:ext>
    </p:extLst>
  </p:cSld>
  <p:clrMapOvr>
    <a:masterClrMapping/>
  </p:clrMapOvr>
  <p:transition spd="slow" advClick="0" advTm="6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9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B52DB-DDD2-4431-BF6F-02C3AEB2C651}" type="datetimeFigureOut">
              <a:rPr lang="pt-BR" smtClean="0"/>
              <a:t>02/02/2014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72262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hyperlink" Target="http://www.doroteiagom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211407"/>
            <a:ext cx="9144000" cy="1455945"/>
          </a:xfrm>
        </p:spPr>
        <p:txBody>
          <a:bodyPr>
            <a:normAutofit/>
          </a:bodyPr>
          <a:lstStyle/>
          <a:p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endParaRPr lang="pt-BR" sz="4000" b="1" dirty="0" smtClean="0">
              <a:solidFill>
                <a:srgbClr val="00B0F0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08" b="231"/>
          <a:stretch/>
        </p:blipFill>
        <p:spPr>
          <a:xfrm flipH="1">
            <a:off x="-3" y="1"/>
            <a:ext cx="6148553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08" b="231"/>
          <a:stretch/>
        </p:blipFill>
        <p:spPr>
          <a:xfrm>
            <a:off x="6148552" y="0"/>
            <a:ext cx="6043446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70234" y="13873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1524000" y="0"/>
            <a:ext cx="9290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72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Reverso e anverso da vida</a:t>
            </a:r>
            <a:endParaRPr lang="pt-BR" sz="72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25669" y="5628290"/>
            <a:ext cx="4802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Monotype Corsiva" panose="03010101010201010101" pitchFamily="66" charset="0"/>
              </a:rPr>
              <a:t>TEXTO: DOROTÉIA GOMES</a:t>
            </a:r>
            <a:endParaRPr lang="pt-BR" sz="3200" b="1" i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Monotype Corsiva" panose="03010101010201010101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 rot="19571775">
            <a:off x="5366674" y="2541528"/>
            <a:ext cx="3893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Dorotéia Gomes</a:t>
            </a:r>
            <a:endParaRPr lang="pt-BR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835462" y="5864772"/>
            <a:ext cx="2827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i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AUTOMÁTICO</a:t>
            </a:r>
            <a:endParaRPr lang="pt-BR" sz="3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751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3000">
        <p14:ripple/>
        <p:sndAc>
          <p:stSnd loop="1">
            <p:snd r:embed="rId2" name="01 - Andre Rieu - Amazing Grace(1).wav"/>
          </p:stSnd>
        </p:sndAc>
      </p:transition>
    </mc:Choice>
    <mc:Fallback>
      <p:transition spd="slow" advClick="0" advTm="23000">
        <p:fade/>
        <p:sndAc>
          <p:stSnd loop="1">
            <p:snd r:embed="rId2" name="01 - 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750"/>
                            </p:stCondLst>
                            <p:childTnLst>
                              <p:par>
                                <p:cTn id="4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3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/>
      <p:bldP spid="7" grpId="1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1530" y="191729"/>
            <a:ext cx="4053773" cy="1775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lado de lá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 sonho que se desfaz, sem esperar.</a:t>
            </a:r>
          </a:p>
        </p:txBody>
      </p:sp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60471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2" y="0"/>
            <a:ext cx="12333885" cy="6858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4477406" y="365125"/>
            <a:ext cx="7714594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lado de cá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 projeto a se concretizar.</a:t>
            </a:r>
          </a:p>
        </p:txBody>
      </p:sp>
    </p:spTree>
    <p:extLst>
      <p:ext uri="{BB962C8B-B14F-4D97-AF65-F5344CB8AC3E}">
        <p14:creationId xmlns:p14="http://schemas.microsoft.com/office/powerpoint/2010/main" val="87702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1000">
        <p14:ripple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9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9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2735" y="-3306"/>
            <a:ext cx="12914670" cy="6858000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2735" y="0"/>
            <a:ext cx="12786851" cy="698412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46841" y="365126"/>
            <a:ext cx="8797159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lado de lá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Mãos que se acariciam em amor a se doar.</a:t>
            </a:r>
          </a:p>
        </p:txBody>
      </p:sp>
      <p:sp>
        <p:nvSpPr>
          <p:cNvPr id="9" name="Retângulo 8"/>
          <p:cNvSpPr/>
          <p:nvPr/>
        </p:nvSpPr>
        <p:spPr>
          <a:xfrm>
            <a:off x="220717" y="2270234"/>
            <a:ext cx="8923283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lado de cá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Mãos que se unem para agredir e roubar.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4" y="0"/>
            <a:ext cx="12914670" cy="7123471"/>
          </a:xfrm>
          <a:prstGeom prst="rect">
            <a:avLst/>
          </a:prstGeom>
        </p:spPr>
      </p:pic>
      <p:sp>
        <p:nvSpPr>
          <p:cNvPr id="10" name="Espaço Reservado para Conteúdo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312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1162"/>
            <a:ext cx="12192000" cy="697916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1162"/>
            <a:ext cx="12191999" cy="697916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09" r="1987"/>
          <a:stretch/>
        </p:blipFill>
        <p:spPr>
          <a:xfrm>
            <a:off x="-132735" y="-121162"/>
            <a:ext cx="12545960" cy="697916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0723" y="365125"/>
            <a:ext cx="8893277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lado de lá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Tentativa de paz, para uma guerra acabar.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lado de cá.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Violências, descriminações, preconceitos a desarmonizar.</a:t>
            </a:r>
          </a:p>
        </p:txBody>
      </p:sp>
    </p:spTree>
    <p:extLst>
      <p:ext uri="{BB962C8B-B14F-4D97-AF65-F5344CB8AC3E}">
        <p14:creationId xmlns:p14="http://schemas.microsoft.com/office/powerpoint/2010/main" val="112592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2000">
        <p14:doors dir="vert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5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6000">
        <p14:gallery dir="l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4619297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1890" y="1"/>
            <a:ext cx="12333889" cy="686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24759" y="4619297"/>
            <a:ext cx="10941269" cy="2244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golian Baiti" panose="03000500000000000000" pitchFamily="66" charset="0"/>
                <a:ea typeface="Calibri" panose="020F0502020204030204" pitchFamily="34" charset="0"/>
                <a:cs typeface="Mongolian Baiti" panose="03000500000000000000" pitchFamily="66" charset="0"/>
              </a:rPr>
              <a:t>Do lado de lá 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golian Baiti" panose="03000500000000000000" pitchFamily="66" charset="0"/>
                <a:ea typeface="Calibri" panose="020F0502020204030204" pitchFamily="34" charset="0"/>
                <a:cs typeface="Mongolian Baiti" panose="03000500000000000000" pitchFamily="66" charset="0"/>
              </a:rPr>
              <a:t>Pessoas de boa índole, corações de amor a pulsar.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golian Baiti" panose="03000500000000000000" pitchFamily="66" charset="0"/>
                <a:ea typeface="Calibri" panose="020F0502020204030204" pitchFamily="34" charset="0"/>
                <a:cs typeface="Mongolian Baiti" panose="03000500000000000000" pitchFamily="66" charset="0"/>
              </a:rPr>
              <a:t>Do lado de cá 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golian Baiti" panose="03000500000000000000" pitchFamily="66" charset="0"/>
                <a:ea typeface="Calibri" panose="020F0502020204030204" pitchFamily="34" charset="0"/>
                <a:cs typeface="Mongolian Baiti" panose="03000500000000000000" pitchFamily="66" charset="0"/>
              </a:rPr>
              <a:t>Pessoas, sem oportunidades, com corações a se amargurar</a:t>
            </a:r>
            <a:r>
              <a:rPr lang="pt-B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862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switch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98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7000">
        <p14:doors dir="ver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62607" y="788276"/>
            <a:ext cx="8781393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lado de lá e do lado de cá, 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28775" algn="l"/>
              </a:tabLst>
            </a:pP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Opostos da existência, com escolhas a nos acompanhar.</a:t>
            </a:r>
          </a:p>
        </p:txBody>
      </p:sp>
    </p:spTree>
    <p:extLst>
      <p:ext uri="{BB962C8B-B14F-4D97-AF65-F5344CB8AC3E}">
        <p14:creationId xmlns:p14="http://schemas.microsoft.com/office/powerpoint/2010/main" val="387590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:comb/>
      </p:transition>
    </mc:Choice>
    <mc:Fallback>
      <p:transition spd="slow" advClick="0" advTm="1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632434" cy="1325563"/>
          </a:xfrm>
        </p:spPr>
        <p:txBody>
          <a:bodyPr/>
          <a:lstStyle/>
          <a:p>
            <a:r>
              <a:rPr lang="pt-BR" dirty="0" smtClean="0"/>
              <a:t>-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26606"/>
            <a:ext cx="6633909" cy="443011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09" y="2317530"/>
            <a:ext cx="5558090" cy="454046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633910" y="365125"/>
            <a:ext cx="617636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600" b="1" i="1" u="sng" dirty="0" smtClean="0"/>
              <a:t>TEXTO: REVERSO E ANVERSO DA VIDA</a:t>
            </a:r>
          </a:p>
          <a:p>
            <a:endParaRPr lang="pt-BR" sz="2600" b="1" i="1" u="sng" dirty="0"/>
          </a:p>
          <a:p>
            <a:r>
              <a:rPr lang="pt-BR" sz="2600" b="1" i="1" u="sng" dirty="0" smtClean="0"/>
              <a:t>AUTORIA: DOROTÉIA GOMES</a:t>
            </a:r>
            <a:endParaRPr lang="pt-BR" sz="2600" b="1" i="1" u="sng" dirty="0"/>
          </a:p>
        </p:txBody>
      </p:sp>
      <p:sp>
        <p:nvSpPr>
          <p:cNvPr id="7" name="CaixaDeTexto 6"/>
          <p:cNvSpPr txBox="1"/>
          <p:nvPr/>
        </p:nvSpPr>
        <p:spPr>
          <a:xfrm>
            <a:off x="0" y="4556234"/>
            <a:ext cx="6416565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>FORMATAÇÃO: DOROTÉIA GOMES</a:t>
            </a:r>
          </a:p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www.doroteiagomes.recantodasletras.com.br</a:t>
            </a:r>
            <a:endParaRPr lang="pt-BR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www.sergrasan.com/doroteiagomesslides</a:t>
            </a:r>
            <a:endParaRPr lang="pt-BR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doroteiagomes06@gmail.com</a:t>
            </a:r>
            <a:endParaRPr lang="pt-BR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804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8000">
        <p14:prism/>
      </p:transition>
    </mc:Choice>
    <mc:Fallback>
      <p:transition spd="slow" advClick="0" advTm="8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125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250"/>
                            </p:stCondLst>
                            <p:childTnLst>
                              <p:par>
                                <p:cTn id="2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103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" fill="hold">
                                          <p:stCondLst>
                                            <p:cond delay="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" decel="50000" autoRev="1" fill="hold">
                                          <p:stCondLst>
                                            <p:cond delay="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460"/>
                            </p:stCondLst>
                            <p:childTnLst>
                              <p:par>
                                <p:cTn id="2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210"/>
                            </p:stCondLst>
                            <p:childTnLst>
                              <p:par>
                                <p:cTn id="3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reverso e anverso da vida</Template>
  <TotalTime>83</TotalTime>
  <Words>159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Mongolian Baiti</vt:lpstr>
      <vt:lpstr>Monotype Corsiva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-</vt:lpstr>
    </vt:vector>
  </TitlesOfParts>
  <Manager>DOROTÉIA GOMES;DOROTÉIA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2014-02-02T18:40:14Z</dcterms:created>
  <dcterms:modified xsi:type="dcterms:W3CDTF">2014-02-02T20:04:03Z</dcterms:modified>
  <cp:category>REFLEXÃO</cp:category>
  <cp:contentStatus/>
</cp:coreProperties>
</file>