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7Q8j43ASglw7du3BtZ+bA==" hashData="ZFdcsZwcW+BGEiKOf+zze+ZZ0azsoS27XszP3y5fFux/AVwQ4+/7qa5mngu8pYb0uOMRuPKLhonozNTq6UjgC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72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DC8F95-D555-4461-829C-DB60AE18F86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157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C83F8-FD98-471C-AFEB-8D17DA7B525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2B7D1-2075-46D6-972B-73E7C952289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6995F-1EA4-4C58-8E50-6F5FF53D066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91B86-10A0-457F-AFE4-3564AD24B50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734833-D5A4-4977-BD20-7444EAF3767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824381-7EEF-42AD-AF3B-0E8BB4AD7CC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A7FD6-4D65-4077-AFBA-C80F836DF42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7DCC8-D1A9-43B1-A9CC-2AE2B70C407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857637-70F8-4E7D-BAE6-15277066529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0F483-337E-4234-B5BD-EEF72422D70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3451A-7B08-4E8A-91B5-32EA63C9B9D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EEF96A-19EC-4FDA-A20B-1513F4A4425F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mailto:doroteiagomes06@gmail.com" TargetMode="External"/><Relationship Id="rId3" Type="http://schemas.openxmlformats.org/officeDocument/2006/relationships/image" Target="../media/image14.jpeg"/><Relationship Id="rId7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oroteiagomes.recantodasletras.com.br/" TargetMode="Externa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3708400" y="2565400"/>
            <a:ext cx="50403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FR" dirty="0" smtClean="0">
                <a:solidFill>
                  <a:srgbClr val="4D4D4D"/>
                </a:solidFill>
                <a:latin typeface="Lucida Sans Unicode" pitchFamily="34" charset="0"/>
              </a:rPr>
              <a:t>…</a:t>
            </a:r>
            <a:endParaRPr lang="fr-FR" dirty="0">
              <a:solidFill>
                <a:srgbClr val="4D4D4D"/>
              </a:solidFill>
              <a:latin typeface="Lucida Sans Unicode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18"/>
            <a:ext cx="9144000" cy="685778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350"/>
            <a:ext cx="9468544" cy="686435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99592" y="2492896"/>
            <a:ext cx="62683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 beleza do ócio</a:t>
            </a:r>
            <a:endParaRPr lang="pt-BR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99592" y="2492896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 beleza do ócio</a:t>
            </a:r>
            <a:endParaRPr lang="pt-BR" sz="4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75048" y="5301208"/>
            <a:ext cx="79356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TEXTO E FORMATAÇÃO; DOROTÉIA GOMES</a:t>
            </a:r>
          </a:p>
        </p:txBody>
      </p:sp>
    </p:spTree>
  </p:cSld>
  <p:clrMapOvr>
    <a:masterClrMapping/>
  </p:clrMapOvr>
  <p:transition advClick="0" advTm="20000">
    <p:sndAc>
      <p:stSnd loop="1">
        <p:snd r:embed="rId2" name="Over tne Raib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600"/>
                            </p:stCondLst>
                            <p:childTnLst>
                              <p:par>
                                <p:cTn id="14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7"/>
            <a:ext cx="9144000" cy="710140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7"/>
            <a:ext cx="9144000" cy="710140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260519"/>
            <a:ext cx="9150140" cy="7101407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923928" y="188640"/>
            <a:ext cx="5112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Viver o ócio sem o ostracismo.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sentir que o tempo sem fazer nada,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 a importância da admiração de Goethe,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Viver para admirar as coisas do mundo.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66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10140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44000" cy="727280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44000" cy="7272808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07504" y="4941168"/>
            <a:ext cx="85792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Equilibrar a vida apressada dos tempos atuais.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Saborear o néctar das pessoas queridas.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Fiscalizar os olhos viciados em não ver,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ter olhos para se encantar sem pressa,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 criação divina, para os detalhes da natureza.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06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5000"/>
    </mc:Choice>
    <mc:Fallback>
      <p:transition spd="slow" advClick="0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71400"/>
            <a:ext cx="9144000" cy="7159649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71400"/>
            <a:ext cx="9143998" cy="724542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51520" y="4725145"/>
            <a:ext cx="7272808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viver querendo ver, o belo e o feio.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que importa é viver o antagonismo do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ócio.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Apreciando as pequenas coisas da vida com alegria.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19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1000"/>
    </mc:Choice>
    <mc:Fallback>
      <p:transition spd="slow"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333"/>
            <a:ext cx="9144000" cy="7042733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13333"/>
            <a:ext cx="9378234" cy="70294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115616" y="836712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Poesia dedicada ao meu amigo </a:t>
            </a:r>
            <a:r>
              <a:rPr lang="pt-BR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koshiro</a:t>
            </a: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</a:t>
            </a:r>
          </a:p>
          <a:p>
            <a:endParaRPr lang="pt-B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endParaRPr lang="pt-B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98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5882"/>
            <a:ext cx="9252519" cy="685211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15768"/>
            <a:ext cx="9361040" cy="687376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7179"/>
            <a:ext cx="9381323" cy="70213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7179"/>
            <a:ext cx="9503897" cy="7159991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79512" y="404664"/>
            <a:ext cx="8064896" cy="3694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</a:t>
            </a:r>
            <a:r>
              <a:rPr lang="pt-BR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A </a:t>
            </a:r>
            <a:r>
              <a:rPr lang="pt-BR" sz="2800" b="1" dirty="0" smtClean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Beleza </a:t>
            </a:r>
            <a:r>
              <a:rPr lang="pt-BR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pt-BR" sz="2800" b="1" dirty="0" smtClean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Ócio</a:t>
            </a:r>
            <a:r>
              <a:rPr lang="pt-BR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4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Autoria e </a:t>
            </a:r>
            <a:r>
              <a:rPr lang="pt-BR" sz="2800" b="1" dirty="0" smtClean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</a:t>
            </a:r>
            <a:r>
              <a:rPr lang="pt-BR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Dorotéia </a:t>
            </a:r>
            <a:r>
              <a:rPr lang="pt-BR" sz="2800" b="1" dirty="0" smtClean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Gomes</a:t>
            </a:r>
            <a:endParaRPr lang="pt-BR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u="sng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www.doroteiagomes.recantodasletras.com.br</a:t>
            </a:r>
            <a:endParaRPr lang="pt-BR" sz="2000" dirty="0">
              <a:ln>
                <a:solidFill>
                  <a:srgbClr val="FFC000"/>
                </a:solidFill>
              </a:ln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u="sng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www.sergrasan.com/doroteiagomesslides</a:t>
            </a:r>
            <a:endParaRPr lang="pt-BR" sz="2000" dirty="0">
              <a:ln>
                <a:solidFill>
                  <a:srgbClr val="FFC000"/>
                </a:solidFill>
              </a:ln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u="sng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doroteiagomes06@gmail.com</a:t>
            </a:r>
            <a:endParaRPr lang="pt-BR" sz="2000" dirty="0">
              <a:ln>
                <a:solidFill>
                  <a:srgbClr val="FFC000"/>
                </a:solidFill>
              </a:ln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10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000"/>
    </mc:Choice>
    <mc:Fallback xmlns="">
      <p:transition spd="slow" advClick="0" advTm="4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BELEZA DO ÓCIO</Template>
  <TotalTime>8</TotalTime>
  <Words>64</Words>
  <Application>Microsoft Office PowerPoint</Application>
  <PresentationFormat>Apresentação na tela (4:3)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5" baseType="lpstr">
      <vt:lpstr>Algerian</vt:lpstr>
      <vt:lpstr>Arial</vt:lpstr>
      <vt:lpstr>Bodoni MT Black</vt:lpstr>
      <vt:lpstr>Calibri</vt:lpstr>
      <vt:lpstr>Comic Sans MS</vt:lpstr>
      <vt:lpstr>Lucida Sans Unicode</vt:lpstr>
      <vt:lpstr>Times New Roman</vt:lpstr>
      <vt:lpstr>Verdana</vt:lpstr>
      <vt:lpstr>Modèle par défaut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dc:description>A lire sans seulement survoler</dc:description>
  <cp:lastModifiedBy>User</cp:lastModifiedBy>
  <cp:revision>2</cp:revision>
  <dcterms:created xsi:type="dcterms:W3CDTF">2014-01-28T01:11:55Z</dcterms:created>
  <dcterms:modified xsi:type="dcterms:W3CDTF">2014-01-28T01:20:18Z</dcterms:modified>
  <cp:category>REFLEXÃO</cp:category>
</cp:coreProperties>
</file>