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82" autoAdjust="0"/>
    <p:restoredTop sz="94660"/>
  </p:normalViewPr>
  <p:slideViewPr>
    <p:cSldViewPr>
      <p:cViewPr varScale="1">
        <p:scale>
          <a:sx n="68" d="100"/>
          <a:sy n="68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76BF7A-D40F-4CD5-88EF-5FEC37C46F24}" type="datetimeFigureOut">
              <a:rPr lang="pt-BR" smtClean="0"/>
              <a:pPr/>
              <a:t>04/04/2017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59B435-579C-424A-8D61-208FBEE209E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907392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9B435-579C-424A-8D61-208FBEE209E1}" type="slidenum">
              <a:rPr lang="pt-BR" smtClean="0"/>
              <a:pPr/>
              <a:t>13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17775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5459-F802-4D20-A42F-48F5B887F5A9}" type="datetimeFigureOut">
              <a:rPr lang="pt-BR" smtClean="0"/>
              <a:pPr/>
              <a:t>04/04/2017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1D2D-B135-4F4B-A9D9-7F4E90092BF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1654242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000">
        <p:dissolve/>
      </p:transition>
    </mc:Choice>
    <mc:Fallback>
      <p:transition spd="slow" advTm="3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5459-F802-4D20-A42F-48F5B887F5A9}" type="datetimeFigureOut">
              <a:rPr lang="pt-BR" smtClean="0"/>
              <a:pPr/>
              <a:t>04/04/2017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1D2D-B135-4F4B-A9D9-7F4E90092BF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2791584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000">
        <p:dissolve/>
      </p:transition>
    </mc:Choice>
    <mc:Fallback>
      <p:transition spd="slow" advTm="3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5459-F802-4D20-A42F-48F5B887F5A9}" type="datetimeFigureOut">
              <a:rPr lang="pt-BR" smtClean="0"/>
              <a:pPr/>
              <a:t>04/04/2017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1D2D-B135-4F4B-A9D9-7F4E90092BF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5582146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000">
        <p:dissolve/>
      </p:transition>
    </mc:Choice>
    <mc:Fallback>
      <p:transition spd="slow" advTm="3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5459-F802-4D20-A42F-48F5B887F5A9}" type="datetimeFigureOut">
              <a:rPr lang="pt-BR" smtClean="0"/>
              <a:pPr/>
              <a:t>04/04/2017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1D2D-B135-4F4B-A9D9-7F4E90092BF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2687845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000">
        <p:dissolve/>
      </p:transition>
    </mc:Choice>
    <mc:Fallback>
      <p:transition spd="slow" advTm="3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5459-F802-4D20-A42F-48F5B887F5A9}" type="datetimeFigureOut">
              <a:rPr lang="pt-BR" smtClean="0"/>
              <a:pPr/>
              <a:t>04/04/2017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1D2D-B135-4F4B-A9D9-7F4E90092BF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6435469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000">
        <p:dissolve/>
      </p:transition>
    </mc:Choice>
    <mc:Fallback>
      <p:transition spd="slow" advTm="3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5459-F802-4D20-A42F-48F5B887F5A9}" type="datetimeFigureOut">
              <a:rPr lang="pt-BR" smtClean="0"/>
              <a:pPr/>
              <a:t>04/04/2017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1D2D-B135-4F4B-A9D9-7F4E90092BF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7912875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000">
        <p:dissolve/>
      </p:transition>
    </mc:Choice>
    <mc:Fallback>
      <p:transition spd="slow" advTm="3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5459-F802-4D20-A42F-48F5B887F5A9}" type="datetimeFigureOut">
              <a:rPr lang="pt-BR" smtClean="0"/>
              <a:pPr/>
              <a:t>04/04/2017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1D2D-B135-4F4B-A9D9-7F4E90092BF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9947895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000">
        <p:dissolve/>
      </p:transition>
    </mc:Choice>
    <mc:Fallback>
      <p:transition spd="slow" advTm="3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5459-F802-4D20-A42F-48F5B887F5A9}" type="datetimeFigureOut">
              <a:rPr lang="pt-BR" smtClean="0"/>
              <a:pPr/>
              <a:t>04/04/2017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1D2D-B135-4F4B-A9D9-7F4E90092BF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0813440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000">
        <p:dissolve/>
      </p:transition>
    </mc:Choice>
    <mc:Fallback>
      <p:transition spd="slow" advTm="3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5459-F802-4D20-A42F-48F5B887F5A9}" type="datetimeFigureOut">
              <a:rPr lang="pt-BR" smtClean="0"/>
              <a:pPr/>
              <a:t>04/04/2017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1D2D-B135-4F4B-A9D9-7F4E90092BF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5129074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000">
        <p:dissolve/>
      </p:transition>
    </mc:Choice>
    <mc:Fallback>
      <p:transition spd="slow" advTm="3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5459-F802-4D20-A42F-48F5B887F5A9}" type="datetimeFigureOut">
              <a:rPr lang="pt-BR" smtClean="0"/>
              <a:pPr/>
              <a:t>04/04/2017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1D2D-B135-4F4B-A9D9-7F4E90092BF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2507845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000">
        <p:dissolve/>
      </p:transition>
    </mc:Choice>
    <mc:Fallback>
      <p:transition spd="slow" advTm="3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5459-F802-4D20-A42F-48F5B887F5A9}" type="datetimeFigureOut">
              <a:rPr lang="pt-BR" smtClean="0"/>
              <a:pPr/>
              <a:t>04/04/2017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41D2D-B135-4F4B-A9D9-7F4E90092BF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0423939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000">
        <p:dissolve/>
      </p:transition>
    </mc:Choice>
    <mc:Fallback>
      <p:transition spd="slow" advTm="3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5A5459-F802-4D20-A42F-48F5B887F5A9}" type="datetimeFigureOut">
              <a:rPr lang="pt-BR" smtClean="0"/>
              <a:pPr/>
              <a:t>04/04/2017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41D2D-B135-4F4B-A9D9-7F4E90092BF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941810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000" advTm="3000">
        <p:dissolve/>
      </p:transition>
    </mc:Choice>
    <mc:Fallback>
      <p:transition spd="slow" advTm="3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reflexào\Apresentação1\Slid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755576" y="908720"/>
            <a:ext cx="7704856" cy="4524315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4800" b="1" dirty="0" smtClean="0">
                <a:ln w="28575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Times New Roman"/>
                <a:cs typeface="Times New Roman"/>
              </a:rPr>
              <a:t>REFLEXÕES</a:t>
            </a:r>
          </a:p>
          <a:p>
            <a:r>
              <a:rPr lang="pt-B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Times New Roman"/>
                <a:cs typeface="Times New Roman"/>
              </a:rPr>
              <a:t> </a:t>
            </a:r>
          </a:p>
          <a:p>
            <a:endParaRPr lang="pt-B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  <a:ea typeface="Times New Roman"/>
              <a:cs typeface="Times New Roman"/>
            </a:endParaRPr>
          </a:p>
          <a:p>
            <a:r>
              <a:rPr lang="pt-B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Times New Roman"/>
                <a:cs typeface="Times New Roman"/>
              </a:rPr>
              <a:t>           </a:t>
            </a:r>
            <a:r>
              <a:rPr lang="pt-BR" sz="4800" b="1" dirty="0" smtClean="0">
                <a:ln w="28575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Times New Roman"/>
                <a:cs typeface="Times New Roman"/>
              </a:rPr>
              <a:t>PARA </a:t>
            </a:r>
          </a:p>
          <a:p>
            <a:r>
              <a:rPr lang="pt-B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Times New Roman"/>
                <a:cs typeface="Times New Roman"/>
              </a:rPr>
              <a:t>                                  </a:t>
            </a:r>
          </a:p>
          <a:p>
            <a:r>
              <a:rPr lang="pt-B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Times New Roman"/>
                <a:cs typeface="Times New Roman"/>
              </a:rPr>
              <a:t> </a:t>
            </a:r>
            <a:r>
              <a:rPr lang="pt-B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Times New Roman"/>
                <a:cs typeface="Times New Roman"/>
              </a:rPr>
              <a:t>                                    </a:t>
            </a:r>
            <a:r>
              <a:rPr lang="pt-BR" sz="4800" b="1" dirty="0" smtClean="0">
                <a:ln w="28575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Times New Roman"/>
                <a:cs typeface="Times New Roman"/>
              </a:rPr>
              <a:t>A </a:t>
            </a:r>
            <a:r>
              <a:rPr lang="pt-BR" sz="4800" b="1" dirty="0">
                <a:ln w="28575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Times New Roman"/>
                <a:cs typeface="Times New Roman"/>
              </a:rPr>
              <a:t>VIDA</a:t>
            </a:r>
            <a:endParaRPr lang="pt-BR" sz="4800" b="1" dirty="0">
              <a:ln w="28575"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3060163"/>
      </p:ext>
    </p:extLst>
  </p:cSld>
  <p:clrMapOvr>
    <a:masterClrMapping/>
  </p:clrMapOvr>
  <p:transition spd="slow" advTm="9000">
    <p:dissolve/>
    <p:sndAc>
      <p:stSnd loop="1">
        <p:snd r:embed="rId2" name="reflexà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Conteúdo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reflexào\Apresentação1\Slid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Retângulo 7"/>
          <p:cNvSpPr/>
          <p:nvPr/>
        </p:nvSpPr>
        <p:spPr>
          <a:xfrm>
            <a:off x="395536" y="0"/>
            <a:ext cx="8352928" cy="2357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Não destrua seus valores comparando-se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       com outras pessoas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.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 É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por sermos diferentes uns dos outros que cada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um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de nós é especial. </a:t>
            </a:r>
          </a:p>
        </p:txBody>
      </p:sp>
    </p:spTree>
    <p:extLst>
      <p:ext uri="{BB962C8B-B14F-4D97-AF65-F5344CB8AC3E}">
        <p14:creationId xmlns="" xmlns:p14="http://schemas.microsoft.com/office/powerpoint/2010/main" val="1885621257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2" descr="C:\reflexào\Apresentação1\Slid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467544" y="188640"/>
            <a:ext cx="8208912" cy="3343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dirty="0">
                <a:ea typeface="Times New Roman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Não estabeleça seus objetivos por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aquilo que os outros consideram importante. </a:t>
            </a:r>
            <a:endParaRPr lang="pt-BR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  Só 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você sabe </a:t>
            </a: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o que é melhor para 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você.</a:t>
            </a:r>
            <a:r>
              <a:rPr lang="pt-BR" dirty="0" smtClean="0">
                <a:ea typeface="Times New Roman"/>
                <a:cs typeface="Times New Roman"/>
              </a:rPr>
              <a:t>.</a:t>
            </a:r>
            <a:endParaRPr lang="pt-BR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35205858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reflexào\Apresentação1\Slide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251520" y="2458222"/>
            <a:ext cx="8568952" cy="3180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Não considere como garantidas as coisas que estão mais perto de seu coração. </a:t>
            </a:r>
            <a:endParaRPr lang="pt-B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Dê atenção a elas como à sua vida, pois sem elas a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vida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não tem sentido. </a:t>
            </a:r>
          </a:p>
        </p:txBody>
      </p:sp>
    </p:spTree>
    <p:extLst>
      <p:ext uri="{BB962C8B-B14F-4D97-AF65-F5344CB8AC3E}">
        <p14:creationId xmlns="" xmlns:p14="http://schemas.microsoft.com/office/powerpoint/2010/main" val="503973566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reflexào\Apresentação1\Slide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611560" y="0"/>
            <a:ext cx="8246720" cy="2131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Não deixe sua vida escorregar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 pelos dedos, vivendo no passado 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       ou </a:t>
            </a: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só voltado para 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o futuro.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0893546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reflexào\Apresentação1\Slide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357158" y="-214337"/>
            <a:ext cx="8572560" cy="3627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dirty="0">
                <a:ea typeface="Times New Roman"/>
                <a:cs typeface="Times New Roman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Não desista enquanto você tiver algo para dar.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pt-BR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 </a:t>
            </a:r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Uma coisa só termina realmente no momento em 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que você </a:t>
            </a:r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deixa de tentar. </a:t>
            </a:r>
          </a:p>
        </p:txBody>
      </p:sp>
    </p:spTree>
    <p:extLst>
      <p:ext uri="{BB962C8B-B14F-4D97-AF65-F5344CB8AC3E}">
        <p14:creationId xmlns="" xmlns:p14="http://schemas.microsoft.com/office/powerpoint/2010/main" val="3319627909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reflexào\Apresentação1\Slide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683568" y="2394102"/>
            <a:ext cx="7776864" cy="4003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Não tenha medo de admitir que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 você é "menos que perfeito". </a:t>
            </a:r>
            <a:endParaRPr lang="pt-B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É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esse tênue fio que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nos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liga uns aos outros.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2130775135"/>
      </p:ext>
    </p:extLst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reflexào\Apresentação1\Slide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251520" y="2617496"/>
            <a:ext cx="8064896" cy="2614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Não tenha medo de correr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riscos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. </a:t>
            </a:r>
            <a:endParaRPr lang="pt-B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pt-B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É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aproveitando as oportunidades que nós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aprendemos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a ser valentes. </a:t>
            </a:r>
          </a:p>
        </p:txBody>
      </p:sp>
    </p:spTree>
    <p:extLst>
      <p:ext uri="{BB962C8B-B14F-4D97-AF65-F5344CB8AC3E}">
        <p14:creationId xmlns="" xmlns:p14="http://schemas.microsoft.com/office/powerpoint/2010/main" val="2569054150"/>
      </p:ext>
    </p:extLst>
  </p:cSld>
  <p:clrMapOvr>
    <a:masterClrMapping/>
  </p:clrMapOvr>
  <p:transition spd="slow" advTm="10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reflexào\Apresentação1\Slide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23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-12723" y="1628764"/>
            <a:ext cx="8761187" cy="4193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Não exclua o amor de sua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vida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dizendo que ele é impossível de encontrar. </a:t>
            </a:r>
            <a:endParaRPr lang="pt-B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A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maneira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mais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rápida de perder o amor é agarrar-se demais a </a:t>
            </a:r>
            <a:r>
              <a:rPr lang="pt-BR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ele,e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a melhor maneira de conservar o amor é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dar-lhe asas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dirty="0">
                <a:ea typeface="Times New Roman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535962703"/>
      </p:ext>
    </p:extLst>
  </p:cSld>
  <p:clrMapOvr>
    <a:masterClrMapping/>
  </p:clrMapOvr>
  <p:transition spd="slow" advTm="14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reflexào\Apresentação1\Slide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395536" y="2617496"/>
            <a:ext cx="8496944" cy="2614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>
                <a:solidFill>
                  <a:schemeClr val="bg1"/>
                </a:solidFill>
                <a:latin typeface="GABRIOLA (Corpo)"/>
                <a:ea typeface="Times New Roman"/>
                <a:cs typeface="Times New Roman"/>
              </a:rPr>
              <a:t>Não despreze seus sonhos. Viver sem sonhos </a:t>
            </a:r>
            <a:r>
              <a:rPr lang="pt-BR" sz="3200" b="1" dirty="0" smtClean="0">
                <a:solidFill>
                  <a:schemeClr val="bg1"/>
                </a:solidFill>
                <a:latin typeface="GABRIOLA (Corpo)"/>
                <a:ea typeface="Times New Roman"/>
                <a:cs typeface="Times New Roman"/>
              </a:rPr>
              <a:t> </a:t>
            </a:r>
            <a:r>
              <a:rPr lang="pt-BR" sz="3200" b="1" dirty="0">
                <a:solidFill>
                  <a:schemeClr val="bg1"/>
                </a:solidFill>
                <a:latin typeface="GABRIOLA (Corpo)"/>
                <a:ea typeface="Times New Roman"/>
                <a:cs typeface="Times New Roman"/>
              </a:rPr>
              <a:t>é viver sem esperança. </a:t>
            </a:r>
            <a:endParaRPr lang="pt-BR" sz="3200" b="1" dirty="0" smtClean="0">
              <a:solidFill>
                <a:schemeClr val="bg1"/>
              </a:solidFill>
              <a:latin typeface="GABRIOLA (Corpo)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pt-BR" sz="3200" b="1" dirty="0" smtClean="0">
              <a:solidFill>
                <a:schemeClr val="bg1"/>
              </a:solidFill>
              <a:latin typeface="GABRIOLA (Corpo)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chemeClr val="bg1"/>
                </a:solidFill>
                <a:latin typeface="GABRIOLA (Corpo)"/>
                <a:ea typeface="Times New Roman"/>
                <a:cs typeface="Times New Roman"/>
              </a:rPr>
              <a:t>Viver </a:t>
            </a:r>
            <a:r>
              <a:rPr lang="pt-BR" sz="3200" b="1" dirty="0">
                <a:solidFill>
                  <a:schemeClr val="bg1"/>
                </a:solidFill>
                <a:latin typeface="GABRIOLA (Corpo)"/>
                <a:ea typeface="Times New Roman"/>
                <a:cs typeface="Times New Roman"/>
              </a:rPr>
              <a:t>sem esperança é viver </a:t>
            </a:r>
            <a:r>
              <a:rPr lang="pt-BR" sz="3200" b="1" dirty="0" smtClean="0">
                <a:solidFill>
                  <a:schemeClr val="bg1"/>
                </a:solidFill>
                <a:latin typeface="GABRIOLA (Corpo)"/>
                <a:ea typeface="Times New Roman"/>
                <a:cs typeface="Times New Roman"/>
              </a:rPr>
              <a:t> </a:t>
            </a:r>
            <a:r>
              <a:rPr lang="pt-BR" sz="3200" b="1" dirty="0">
                <a:solidFill>
                  <a:schemeClr val="bg1"/>
                </a:solidFill>
                <a:latin typeface="GABRIOLA (Corpo)"/>
                <a:ea typeface="Times New Roman"/>
                <a:cs typeface="Times New Roman"/>
              </a:rPr>
              <a:t>sem objetivo. </a:t>
            </a:r>
          </a:p>
        </p:txBody>
      </p:sp>
    </p:spTree>
    <p:extLst>
      <p:ext uri="{BB962C8B-B14F-4D97-AF65-F5344CB8AC3E}">
        <p14:creationId xmlns="" xmlns:p14="http://schemas.microsoft.com/office/powerpoint/2010/main" val="4220362926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reflexào\Apresentação1\Slide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323528" y="2617496"/>
            <a:ext cx="8640960" cy="3180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Não corra pela vida muito depressa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A pressa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pode fazê-lo esquecer não só onde você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esteve, mas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  <a:ea typeface="Times New Roman"/>
                <a:cs typeface="Times New Roman"/>
              </a:rPr>
              <a:t>também para onde você vai.</a:t>
            </a:r>
          </a:p>
        </p:txBody>
      </p:sp>
    </p:spTree>
    <p:extLst>
      <p:ext uri="{BB962C8B-B14F-4D97-AF65-F5344CB8AC3E}">
        <p14:creationId xmlns="" xmlns:p14="http://schemas.microsoft.com/office/powerpoint/2010/main" val="2250334694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4" descr="C:\reflexào\Apresentação1\Slide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251520" y="260648"/>
            <a:ext cx="8424936" cy="1743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>
                <a:solidFill>
                  <a:schemeClr val="bg1"/>
                </a:solidFill>
                <a:latin typeface="GABRIOLA (Corpo)"/>
                <a:ea typeface="Times New Roman"/>
                <a:cs typeface="Times New Roman"/>
              </a:rPr>
              <a:t>A Vida não é uma </a:t>
            </a:r>
            <a:r>
              <a:rPr lang="pt-BR" sz="3200" b="1" dirty="0" smtClean="0">
                <a:solidFill>
                  <a:schemeClr val="bg1"/>
                </a:solidFill>
                <a:latin typeface="GABRIOLA (Corpo)"/>
                <a:ea typeface="Times New Roman"/>
                <a:cs typeface="Times New Roman"/>
              </a:rPr>
              <a:t> </a:t>
            </a:r>
            <a:r>
              <a:rPr lang="pt-BR" sz="3200" b="1" dirty="0">
                <a:solidFill>
                  <a:schemeClr val="bg1"/>
                </a:solidFill>
                <a:latin typeface="GABRIOLA (Corpo)"/>
                <a:ea typeface="Times New Roman"/>
                <a:cs typeface="Times New Roman"/>
              </a:rPr>
              <a:t>competição, mas uma jornada, e cada </a:t>
            </a:r>
            <a:r>
              <a:rPr lang="pt-BR" sz="3200" b="1" dirty="0" smtClean="0">
                <a:solidFill>
                  <a:schemeClr val="bg1"/>
                </a:solidFill>
                <a:latin typeface="GABRIOLA (Corpo)"/>
                <a:ea typeface="Times New Roman"/>
                <a:cs typeface="Times New Roman"/>
              </a:rPr>
              <a:t>passo do </a:t>
            </a:r>
            <a:r>
              <a:rPr lang="pt-BR" sz="3200" b="1" dirty="0">
                <a:solidFill>
                  <a:schemeClr val="bg1"/>
                </a:solidFill>
                <a:latin typeface="GABRIOLA (Corpo)"/>
                <a:ea typeface="Times New Roman"/>
                <a:cs typeface="Times New Roman"/>
              </a:rPr>
              <a:t>caminho deve ser saboreado.</a:t>
            </a:r>
          </a:p>
        </p:txBody>
      </p:sp>
    </p:spTree>
    <p:extLst>
      <p:ext uri="{BB962C8B-B14F-4D97-AF65-F5344CB8AC3E}">
        <p14:creationId xmlns="" xmlns:p14="http://schemas.microsoft.com/office/powerpoint/2010/main" val="3976626699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reflexào\Apresentação1\Slide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3491880" y="692696"/>
            <a:ext cx="5319085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</a:rPr>
              <a:t>Texto: Reflexão para a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</a:rPr>
              <a:t>vidá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</a:rPr>
              <a:t>.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</a:rPr>
              <a:t>Autor: Vários pensadores.</a:t>
            </a:r>
          </a:p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</a:rPr>
              <a:t>Imagens:Internet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</a:rPr>
              <a:t>.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</a:rPr>
              <a:t>Formatação: Dorotéia Gomes.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</a:rPr>
              <a:t>doroteiagomes06@gmail.com</a:t>
            </a:r>
          </a:p>
          <a:p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</a:endParaRPr>
          </a:p>
          <a:p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39552" y="4581128"/>
            <a:ext cx="81578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 (Corpo)"/>
              </a:rPr>
              <a:t>Divulgação: www.sergrasan.com/doroteiagomesslides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</a:endParaRPr>
          </a:p>
          <a:p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 (Corpo)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17660406"/>
      </p:ext>
    </p:extLst>
  </p:cSld>
  <p:clrMapOvr>
    <a:masterClrMapping/>
  </p:clrMapOvr>
  <p:transition spd="slow" advTm="19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FLEXÃO PARA A VID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REFLEXÃO PARA A VIDA</Template>
  <TotalTime>16</TotalTime>
  <Words>256</Words>
  <Application>Microsoft Office PowerPoint</Application>
  <PresentationFormat>Apresentação na tela (4:3)</PresentationFormat>
  <Paragraphs>46</Paragraphs>
  <Slides>13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REFLEXÃO PARA A VIDA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2017-04-04T13:47:26Z</dcterms:created>
  <dcterms:modified xsi:type="dcterms:W3CDTF">2017-04-04T14:04:24Z</dcterms:modified>
</cp:coreProperties>
</file>