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8"/>
  </p:notesMasterIdLst>
  <p:sldIdLst>
    <p:sldId id="269" r:id="rId2"/>
    <p:sldId id="270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80" r:id="rId12"/>
    <p:sldId id="279" r:id="rId13"/>
    <p:sldId id="281" r:id="rId14"/>
    <p:sldId id="282" r:id="rId15"/>
    <p:sldId id="283" r:id="rId16"/>
    <p:sldId id="285" r:id="rId17"/>
  </p:sldIdLst>
  <p:sldSz cx="9144000" cy="6858000" type="screen4x3"/>
  <p:notesSz cx="6858000" cy="9144000"/>
  <p:defaultTextStyle>
    <a:defPPr>
      <a:defRPr lang="es-ES_tradnl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DXJCr2CzcW8ZIWlOUCzsw==" hashData="M5TU53MvzBwpxX8Clltx/t5URYgZJl8GsPyMG3FxpT7/ZO42atQ9u1sxqV6J2hvVJ6zf16ER5NFUl09/xgiWf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00"/>
    <a:srgbClr val="FFCC66"/>
    <a:srgbClr val="660066"/>
    <a:srgbClr val="A50021"/>
    <a:srgbClr val="000066"/>
    <a:srgbClr val="00FFFF"/>
    <a:srgbClr val="FFCC00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707" autoAdjust="0"/>
  </p:normalViewPr>
  <p:slideViewPr>
    <p:cSldViewPr>
      <p:cViewPr varScale="1">
        <p:scale>
          <a:sx n="101" d="100"/>
          <a:sy n="101" d="100"/>
        </p:scale>
        <p:origin x="132" y="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1" d="100"/>
          <a:sy n="41" d="100"/>
        </p:scale>
        <p:origin x="-1470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_tradnl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_tradnl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_tradnl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C924D72-F7EF-4F46-9411-33C2181FCFD2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760280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5E33F7-3379-4269-AC7B-BE01A825D9B6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21990634"/>
      </p:ext>
    </p:extLst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28EFE3-29F3-4C4A-92AC-231BED25FF84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84973401"/>
      </p:ext>
    </p:extLst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4D1004-09E5-4A79-929A-86536C2914FC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95806798"/>
      </p:ext>
    </p:extLst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69D338-EC04-49FD-8A57-7A3A73249CE9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73786562"/>
      </p:ext>
    </p:extLst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EC4B1E-8140-49FF-8C67-D2DB8E04062C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7330143"/>
      </p:ext>
    </p:extLst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2E649C-AB93-4462-8E01-E75866F5C0BB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74125527"/>
      </p:ext>
    </p:extLst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906202-3860-4CDB-9FCB-A5DA272C4A05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32444605"/>
      </p:ext>
    </p:extLst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E21DE4-272D-471D-B54D-87B5FA6B7601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47145948"/>
      </p:ext>
    </p:extLst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AF398A-1219-4EE8-A666-54A881B9758F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29932685"/>
      </p:ext>
    </p:extLst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D6CEDE-749F-42EF-AFCB-D966D830469B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80249917"/>
      </p:ext>
    </p:extLst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D9695B-5035-4B9B-88E0-17E68CD70BAD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33157921"/>
      </p:ext>
    </p:extLst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0DE7758-87C9-4004-A9FC-DF5108958B1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2" y="22086"/>
            <a:ext cx="9144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259632" y="198409"/>
            <a:ext cx="7198568" cy="926336"/>
          </a:xfrm>
          <a:prstGeom prst="rect">
            <a:avLst/>
          </a:prstGeom>
        </p:spPr>
        <p:txBody>
          <a:bodyPr wrap="square">
            <a:prstTxWarp prst="textPlain">
              <a:avLst>
                <a:gd name="adj" fmla="val 52223"/>
              </a:avLst>
            </a:prstTxWarp>
            <a:spAutoFit/>
          </a:bodyPr>
          <a:lstStyle/>
          <a:p>
            <a:r>
              <a:rPr lang="pt-BR" sz="54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Comprometimento</a:t>
            </a:r>
          </a:p>
        </p:txBody>
      </p:sp>
      <p:sp>
        <p:nvSpPr>
          <p:cNvPr id="7" name="Retângulo 6"/>
          <p:cNvSpPr/>
          <p:nvPr/>
        </p:nvSpPr>
        <p:spPr>
          <a:xfrm>
            <a:off x="179512" y="5681465"/>
            <a:ext cx="92890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Stencil" panose="040409050D0802020404" pitchFamily="82" charset="0"/>
              </a:rPr>
              <a:t>Apresentação: Dorotéia Gomes</a:t>
            </a:r>
          </a:p>
        </p:txBody>
      </p:sp>
      <p:sp>
        <p:nvSpPr>
          <p:cNvPr id="8" name="Retângulo 7"/>
          <p:cNvSpPr/>
          <p:nvPr/>
        </p:nvSpPr>
        <p:spPr>
          <a:xfrm>
            <a:off x="685801" y="6309320"/>
            <a:ext cx="43182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Automático</a:t>
            </a:r>
            <a:endParaRPr lang="pt-B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395536" y="4453445"/>
            <a:ext cx="77048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Divulgação: www.sergrasan.com</a:t>
            </a:r>
          </a:p>
          <a:p>
            <a:pPr algn="ctr"/>
            <a:r>
              <a:rPr lang="pt-BR" sz="36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Doroteia Gomes Slides</a:t>
            </a:r>
          </a:p>
        </p:txBody>
      </p:sp>
    </p:spTree>
    <p:extLst>
      <p:ext uri="{BB962C8B-B14F-4D97-AF65-F5344CB8AC3E}">
        <p14:creationId xmlns:p14="http://schemas.microsoft.com/office/powerpoint/2010/main" val="3866576824"/>
      </p:ext>
    </p:extLst>
  </p:cSld>
  <p:clrMapOvr>
    <a:masterClrMapping/>
  </p:clrMapOvr>
  <p:transition spd="med" advClick="0" advTm="17000">
    <p:split orient="vert"/>
    <p:sndAc>
      <p:stSnd loop="1">
        <p:snd r:embed="rId2" name="WavdeRosyPorAm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250"/>
                            </p:stCondLst>
                            <p:childTnLst>
                              <p:par>
                                <p:cTn id="1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250"/>
                            </p:stCondLst>
                            <p:childTnLst>
                              <p:par>
                                <p:cTn id="2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25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75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514"/>
            <a:ext cx="9144000" cy="6859514"/>
          </a:xfr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50" y="-1514"/>
            <a:ext cx="9108504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3645024"/>
            <a:ext cx="878497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Viva cada instante, porque ele é único.</a:t>
            </a:r>
          </a:p>
          <a:p>
            <a:pPr algn="ctr"/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Garamond" panose="02020404030301010803" pitchFamily="18" charset="0"/>
            </a:endParaRP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 Deixe as tristezas para trás e continue a jornada, verá como pode superar todas as dificuldades que surgirem.</a:t>
            </a:r>
          </a:p>
          <a:p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0043513"/>
      </p:ext>
    </p:extLst>
  </p:cSld>
  <p:clrMapOvr>
    <a:masterClrMapping/>
  </p:clrMapOvr>
  <p:transition spd="med" advClick="0" advTm="1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9472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9472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1628800"/>
            <a:ext cx="712879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Nunca acredite que ficará eternamente no chão, tenha esperança e perceberá como suas forças se multiplicarão e conseguirá levantar-se.</a:t>
            </a:r>
          </a:p>
          <a:p>
            <a:pPr algn="ctr"/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Garamond" panose="02020404030301010803" pitchFamily="18" charset="0"/>
            </a:endParaRP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 Encare os problemas de frente, com a certeza de que eles não podem ser maiores que a sua fé.</a:t>
            </a:r>
          </a:p>
        </p:txBody>
      </p:sp>
    </p:spTree>
    <p:extLst>
      <p:ext uri="{BB962C8B-B14F-4D97-AF65-F5344CB8AC3E}">
        <p14:creationId xmlns:p14="http://schemas.microsoft.com/office/powerpoint/2010/main" val="2796018519"/>
      </p:ext>
    </p:extLst>
  </p:cSld>
  <p:clrMapOvr>
    <a:masterClrMapping/>
  </p:clrMapOvr>
  <p:transition spd="med" advClick="0" advTm="1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3068960"/>
            <a:ext cx="712879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Acorde todos os dias, banhando-se na Luz Divina e com ela vá adiante, porque ainda tem muito a realizar.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 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Não colecione mágoas, pois ao lado delas, seu semblante se tornará triste.</a:t>
            </a:r>
          </a:p>
        </p:txBody>
      </p:sp>
    </p:spTree>
    <p:extLst>
      <p:ext uri="{BB962C8B-B14F-4D97-AF65-F5344CB8AC3E}">
        <p14:creationId xmlns:p14="http://schemas.microsoft.com/office/powerpoint/2010/main" val="2548780962"/>
      </p:ext>
    </p:extLst>
  </p:cSld>
  <p:clrMapOvr>
    <a:masterClrMapping/>
  </p:clrMapOvr>
  <p:transition spd="med" advClick="0" advTm="1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0"/>
            <a:ext cx="9139833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3501008"/>
            <a:ext cx="82066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Deixe o medo para trás, ouse e descobrirá sempre um novo horizonte a trilhar.</a:t>
            </a:r>
          </a:p>
          <a:p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Garamond" panose="02020404030301010803" pitchFamily="18" charset="0"/>
            </a:endParaRP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Diante da alegria, viva intensamente porque ela não será eterna.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latin typeface="Garamond" panose="02020404030301010803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17553377"/>
      </p:ext>
    </p:extLst>
  </p:cSld>
  <p:clrMapOvr>
    <a:masterClrMapping/>
  </p:clrMapOvr>
  <p:transition spd="med" advClick="0" advTm="1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334" y="0"/>
            <a:ext cx="9152334" cy="6891908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150" y="-99392"/>
            <a:ext cx="9152334" cy="695739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3284984"/>
            <a:ext cx="882047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Diante da tristeza, não se entregue ao desânimo, porque tudo sempre passa na vida.</a:t>
            </a:r>
          </a:p>
          <a:p>
            <a:pPr algn="ctr"/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Garamond" panose="02020404030301010803" pitchFamily="18" charset="0"/>
            </a:endParaRP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 Contemple cada amanhecer e com os olhos da alma, sinta a presença do Pai por onde andar.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 Assuma seus erros sem receios, porque só assim se cresce.</a:t>
            </a:r>
          </a:p>
          <a:p>
            <a:pPr algn="ctr"/>
            <a:endParaRPr lang="pt-BR" sz="2800" b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1055690"/>
      </p:ext>
    </p:extLst>
  </p:cSld>
  <p:clrMapOvr>
    <a:masterClrMapping/>
  </p:clrMapOvr>
  <p:transition spd="med" advClick="0" advTm="1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4260" y="22860"/>
            <a:ext cx="925252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79512" y="2339340"/>
            <a:ext cx="705678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Chore quantas vezes forem necessárias, mas não abandone a confiança nos desígnios do Pai.</a:t>
            </a:r>
          </a:p>
          <a:p>
            <a:pPr algn="ctr"/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Garamond" panose="02020404030301010803" pitchFamily="18" charset="0"/>
            </a:endParaRP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 Vista-se de coragem e encare os desafios porque é assim que podemos vencê-los.</a:t>
            </a:r>
          </a:p>
          <a:p>
            <a:pPr algn="ctr"/>
            <a:endParaRPr lang="pt-BR" sz="3200" b="1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5328801"/>
      </p:ext>
    </p:extLst>
  </p:cSld>
  <p:clrMapOvr>
    <a:masterClrMapping/>
  </p:clrMapOvr>
  <p:transition spd="med" advClick="0" advTm="1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89"/>
          <a:stretch/>
        </p:blipFill>
        <p:spPr>
          <a:xfrm>
            <a:off x="0" y="0"/>
            <a:ext cx="9144000" cy="6909375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3212976"/>
            <a:ext cx="813690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Converse com o Pai nos momentos de aflição e perceberá como o seu espírito se sentirá mais aliviado.</a:t>
            </a:r>
          </a:p>
          <a:p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Garamond" panose="02020404030301010803" pitchFamily="18" charset="0"/>
            </a:endParaRP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 No ambiente familiar, semeie o verdadeiro amor, reconhecendo que cada qual se encontra num estágio evolutivo, mas mesmo assim, os resgates são possíveis.</a:t>
            </a:r>
            <a:endParaRPr lang="pt-BR" sz="2800" b="1" dirty="0">
              <a:solidFill>
                <a:schemeClr val="bg1"/>
              </a:solidFill>
              <a:latin typeface="Garamond" panose="02020404030301010803" pitchFamily="18" charset="0"/>
            </a:endParaRPr>
          </a:p>
          <a:p>
            <a:r>
              <a:rPr lang="pt-BR" sz="2800" b="1" dirty="0">
                <a:solidFill>
                  <a:schemeClr val="bg1"/>
                </a:solidFill>
                <a:latin typeface="Garamond" panose="02020404030301010803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53327385"/>
      </p:ext>
    </p:extLst>
  </p:cSld>
  <p:clrMapOvr>
    <a:masterClrMapping/>
  </p:clrMapOvr>
  <p:transition spd="med" advClick="0" advTm="1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3429000"/>
            <a:ext cx="896448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Abandone o orgulho e alie-se aos ensinamentos do Mestre.</a:t>
            </a:r>
          </a:p>
          <a:p>
            <a:pPr algn="ctr"/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 </a:t>
            </a:r>
          </a:p>
          <a:p>
            <a:pPr algn="ctr"/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Tenha determinação para seguir o caminho a sua frente, pois só chegaremos ao Pai, se continuarmos caminhando.</a:t>
            </a:r>
          </a:p>
          <a:p>
            <a:pPr algn="ctr"/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Garamond" panose="02020404030301010803" pitchFamily="18" charset="0"/>
            </a:endParaRPr>
          </a:p>
          <a:p>
            <a:pPr algn="ctr"/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 Diante de pensamentos nocivos, </a:t>
            </a: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volte-se</a:t>
            </a:r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 para o Alto e reencontrará a serenidade.</a:t>
            </a:r>
          </a:p>
          <a:p>
            <a:pPr algn="ctr"/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475933"/>
      </p:ext>
    </p:extLst>
  </p:cSld>
  <p:clrMapOvr>
    <a:masterClrMapping/>
  </p:clrMapOvr>
  <p:transition spd="med" advClick="0" advTm="1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6298" y="-17140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3933056"/>
            <a:ext cx="856895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Faça da fé o seu escudo contra os ataques das trevas.</a:t>
            </a:r>
          </a:p>
          <a:p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Garamond" panose="02020404030301010803" pitchFamily="18" charset="0"/>
            </a:endParaRP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 Caminhe mesmo entre espinhos, porque só com perseverança chegaremos às flores.</a:t>
            </a:r>
          </a:p>
        </p:txBody>
      </p:sp>
    </p:spTree>
    <p:extLst>
      <p:ext uri="{BB962C8B-B14F-4D97-AF65-F5344CB8AC3E}">
        <p14:creationId xmlns:p14="http://schemas.microsoft.com/office/powerpoint/2010/main" val="2402790733"/>
      </p:ext>
    </p:extLst>
  </p:cSld>
  <p:clrMapOvr>
    <a:masterClrMapping/>
  </p:clrMapOvr>
  <p:transition spd="med" advClick="0" advTm="1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79512" y="3429000"/>
            <a:ext cx="849694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Veja cada ser humano como continuação da obra divina e nunca deixe de estender a mão a quem está ao seu lado.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 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Pegue o arado e prepare seu terreno para a semeadura, porque os frutos virão.</a:t>
            </a:r>
          </a:p>
        </p:txBody>
      </p:sp>
    </p:spTree>
    <p:extLst>
      <p:ext uri="{BB962C8B-B14F-4D97-AF65-F5344CB8AC3E}">
        <p14:creationId xmlns:p14="http://schemas.microsoft.com/office/powerpoint/2010/main" val="1858582821"/>
      </p:ext>
    </p:extLst>
  </p:cSld>
  <p:clrMapOvr>
    <a:masterClrMapping/>
  </p:clrMapOvr>
  <p:transition spd="med" advClick="0" advTm="1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294"/>
            <a:ext cx="9144000" cy="6847706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47706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95536" y="3068960"/>
            <a:ext cx="46805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Não abandone o otimismo, porque ele é uma luz a brilhar dentro de nós e nos fortalecer diante das tempestades.</a:t>
            </a:r>
          </a:p>
        </p:txBody>
      </p:sp>
    </p:spTree>
    <p:extLst>
      <p:ext uri="{BB962C8B-B14F-4D97-AF65-F5344CB8AC3E}">
        <p14:creationId xmlns:p14="http://schemas.microsoft.com/office/powerpoint/2010/main" val="3872327140"/>
      </p:ext>
    </p:extLst>
  </p:cSld>
  <p:clrMapOvr>
    <a:masterClrMapping/>
  </p:clrMapOvr>
  <p:transition spd="med" advClick="0" advTm="1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788"/>
          <a:stretch/>
        </p:blipFill>
        <p:spPr>
          <a:xfrm>
            <a:off x="-3398" y="0"/>
            <a:ext cx="9144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286000" y="4509120"/>
            <a:ext cx="567037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Esteja pronto para as conquistas e derrotas, porque elas fazem parte da nossa evolução espiritual.</a:t>
            </a:r>
          </a:p>
        </p:txBody>
      </p:sp>
    </p:spTree>
    <p:extLst>
      <p:ext uri="{BB962C8B-B14F-4D97-AF65-F5344CB8AC3E}">
        <p14:creationId xmlns:p14="http://schemas.microsoft.com/office/powerpoint/2010/main" val="2176462453"/>
      </p:ext>
    </p:extLst>
  </p:cSld>
  <p:clrMapOvr>
    <a:masterClrMapping/>
  </p:clrMapOvr>
  <p:transition spd="med" advClick="0" advTm="1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286000" y="5660380"/>
            <a:ext cx="59584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latin typeface="Harlow Solid Italic" panose="04030604020F02020D02" pitchFamily="82" charset="0"/>
              </a:rPr>
              <a:t> </a:t>
            </a: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Diante da perda, semeie no coração, a fé no reencontro.</a:t>
            </a:r>
          </a:p>
        </p:txBody>
      </p:sp>
    </p:spTree>
    <p:extLst>
      <p:ext uri="{BB962C8B-B14F-4D97-AF65-F5344CB8AC3E}">
        <p14:creationId xmlns:p14="http://schemas.microsoft.com/office/powerpoint/2010/main" val="771102534"/>
      </p:ext>
    </p:extLst>
  </p:cSld>
  <p:clrMapOvr>
    <a:masterClrMapping/>
  </p:clrMapOvr>
  <p:transition spd="med" advClick="0" advTm="1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890"/>
          <a:stretch/>
        </p:blipFill>
        <p:spPr>
          <a:xfrm>
            <a:off x="0" y="-171400"/>
            <a:ext cx="9144000" cy="7029399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56195"/>
            <a:ext cx="9144000" cy="7014194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467544" y="4725144"/>
            <a:ext cx="842493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Vá adiante, viva cada instante e comprometa-se com a Vida, assim sentiremos a presença do Pai em todos os momentos de nossa existência terrena...</a:t>
            </a:r>
          </a:p>
        </p:txBody>
      </p:sp>
    </p:spTree>
    <p:extLst>
      <p:ext uri="{BB962C8B-B14F-4D97-AF65-F5344CB8AC3E}">
        <p14:creationId xmlns:p14="http://schemas.microsoft.com/office/powerpoint/2010/main" val="298318215"/>
      </p:ext>
    </p:extLst>
  </p:cSld>
  <p:clrMapOvr>
    <a:masterClrMapping/>
  </p:clrMapOvr>
  <p:transition spd="med" advClick="0" advTm="1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148"/>
            <a:ext cx="9144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79512" y="3140968"/>
            <a:ext cx="8278688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Texto: Comprometimento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Autor: Sônia Carvalho 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Formatação: Dorotéia Gomes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Imagens: Internet</a:t>
            </a:r>
          </a:p>
          <a:p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Música: </a:t>
            </a:r>
            <a:r>
              <a:rPr lang="pt-BR" sz="28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wavdeRosyPor</a:t>
            </a: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amor</a:t>
            </a:r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Divulgação: www.sergrasan.com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Doroteia Gomes Slides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doroteiagomes06@gmail.com</a:t>
            </a:r>
          </a:p>
          <a:p>
            <a:endParaRPr lang="pt-BR" sz="2800" b="1" dirty="0">
              <a:solidFill>
                <a:schemeClr val="bg1"/>
              </a:solidFill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461602"/>
      </p:ext>
    </p:extLst>
  </p:cSld>
  <p:clrMapOvr>
    <a:masterClrMapping/>
  </p:clrMapOvr>
  <p:transition spd="med" advClick="0" advTm="3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comprometimento</Template>
  <TotalTime>3</TotalTime>
  <Words>501</Words>
  <Application>Microsoft Office PowerPoint</Application>
  <PresentationFormat>Apresentação na tela (4:3)</PresentationFormat>
  <Paragraphs>52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Garamond</vt:lpstr>
      <vt:lpstr>Harlow Solid Italic</vt:lpstr>
      <vt:lpstr>Stencil</vt:lpstr>
      <vt:lpstr>Times New Roman</vt:lpstr>
      <vt:lpstr>Diseño predeterminado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cp:lastPrinted>2000-08-21T16:44:15Z</cp:lastPrinted>
  <dcterms:created xsi:type="dcterms:W3CDTF">2013-09-23T20:31:00Z</dcterms:created>
  <dcterms:modified xsi:type="dcterms:W3CDTF">2013-09-23T20:34:27Z</dcterms:modified>
  <cp:category>REFLEXÃO</cp:category>
</cp:coreProperties>
</file>