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60" r:id="rId3"/>
    <p:sldId id="273" r:id="rId4"/>
    <p:sldId id="277" r:id="rId5"/>
    <p:sldId id="270" r:id="rId6"/>
    <p:sldId id="267" r:id="rId7"/>
    <p:sldId id="272" r:id="rId8"/>
    <p:sldId id="268" r:id="rId9"/>
    <p:sldId id="280" r:id="rId10"/>
    <p:sldId id="282" r:id="rId11"/>
    <p:sldId id="281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B54G5cx09A9+99cghqb7mQ==" hashData="tYHi1ratov5jkXaztihFdNuIkeL53AeFziSyk1+ADgV6WZvdg6Z5f8I9PMu1L00qmM6IpzN9kwhsM5LZ7Kn6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3B1A2-3C5B-44D8-A77C-D156B2209417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C7C2C-9DA4-4CCA-AB75-A7F89842C8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F741B-05EA-4522-A03F-52B581C7BF9F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75F95-76BF-47A1-8844-E78C86E2E9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B81F9-FAA6-43B3-AD97-92FB21603EB4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751FF-373E-4DA7-9341-0B39A0B3DE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306B-7B20-4B4E-BD51-9FA09E4F941F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B037E-3DCE-4D3E-A813-149F9E0CF4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3B2DE-43F7-446B-B458-3842D47BA712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5000D-8175-4F53-B6F6-EA404B76AE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9A674-59AB-40AE-AD1A-275A33856DB2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AC1BA-87A1-4AF5-81E1-ACFA34A794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0AF5E-A6D2-4F54-9D90-E6C29ADC9712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FC706-2406-4544-B552-47E8F4E6F5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5F75B-1913-4340-911B-92EE6C915E45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4C907-18E6-4404-BA19-5F9D66A327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AC78F-6346-4EDD-AFC8-EE6FE25F1E5B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2B3B7-80FE-4034-BB1D-9D2C07A30C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E5AA-48B7-4837-B6D3-3D8F7E07BBB7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12E2C-1F10-4AF8-92B4-1727756CC3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C548D-FE1B-446F-BE32-043040FBFBF6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6E668-056A-428B-9003-7BC086A404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FD3D4C-D41B-4825-9754-1955D4552F77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5A679E-AB9C-4694-AA15-D39E7771FD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9458" name="Picture 2" descr="C:\Users\Admin\Desktop\FUGA\Slide19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FUGA\Slide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FUGA\Slide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107504" y="764704"/>
            <a:ext cx="8928992" cy="4274484"/>
          </a:xfrm>
          <a:prstGeom prst="rect">
            <a:avLst/>
          </a:prstGeom>
          <a:noFill/>
        </p:spPr>
        <p:txBody>
          <a:bodyPr>
            <a:prstTxWarp prst="textWave1">
              <a:avLst/>
            </a:prstTxWarp>
            <a:spAutoFit/>
            <a:scene3d>
              <a:camera prst="perspectiveContrastingLef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emoções</a:t>
            </a:r>
            <a:endParaRPr lang="pt-BR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  <a:cs typeface="+mn-cs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35596" y="5039188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>
                <a:latin typeface="Lucida Calligraphy" panose="03010101010101010101" pitchFamily="66" charset="0"/>
              </a:rPr>
              <a:t>AUTORIA: Dorotéia </a:t>
            </a:r>
            <a:r>
              <a:rPr lang="pt-BR" sz="2400" b="1" u="sng" dirty="0" smtClean="0">
                <a:latin typeface="Lucida Calligraphy" panose="03010101010101010101" pitchFamily="66" charset="0"/>
              </a:rPr>
              <a:t>Gomes</a:t>
            </a:r>
          </a:p>
          <a:p>
            <a:endParaRPr lang="pt-BR" sz="2400" b="1" u="sng" dirty="0">
              <a:latin typeface="Lucida Calligraphy" panose="03010101010101010101" pitchFamily="66" charset="0"/>
            </a:endParaRPr>
          </a:p>
          <a:p>
            <a:r>
              <a:rPr lang="pt-BR" sz="2400" b="1" u="sng" dirty="0" smtClean="0">
                <a:latin typeface="Lucida Calligraphy" panose="03010101010101010101" pitchFamily="66" charset="0"/>
              </a:rPr>
              <a:t>Formatação: Dorotéia Gomes</a:t>
            </a:r>
          </a:p>
          <a:p>
            <a:endParaRPr lang="pt-BR" sz="2400" b="1" u="sng" dirty="0" smtClean="0">
              <a:latin typeface="Lucida Calligraphy" panose="03010101010101010101" pitchFamily="66" charset="0"/>
            </a:endParaRPr>
          </a:p>
          <a:p>
            <a:endParaRPr lang="pt-BR" sz="2400" b="1" u="sng" dirty="0"/>
          </a:p>
        </p:txBody>
      </p:sp>
    </p:spTree>
  </p:cSld>
  <p:clrMapOvr>
    <a:masterClrMapping/>
  </p:clrMapOvr>
  <p:transition advClick="0" advTm="17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347 1.85185E-6 C 0.00486 -0.00996 0.01302 -0.0213 0.02101 -0.03519 C 0.04288 -0.07546 0.04861 -0.11459 0.03264 -0.1206 C 0.01632 -0.12801 -0.01493 -0.09977 -0.03681 -0.05949 C -0.04844 -0.0382 -0.05538 -0.01806 -0.05781 -0.00301 C -0.06111 0.00903 -0.0625 0.02129 -0.0625 0.03518 C -0.0625 0.08055 -0.0474 0.11782 -0.02986 0.11782 C -0.0125 0.11782 0.0026 0.08055 0.0026 0.03518 C 0.0026 0.01389 -0.00104 -0.00602 -0.00677 -0.02014 C -0.0092 -0.03218 -0.01493 -0.04514 -0.0217 -0.05857 C -0.04497 -0.09977 -0.07622 -0.12801 -0.09253 -0.1206 C -0.10851 -0.11366 -0.1026 -0.07546 -0.07969 -0.03426 C -0.07049 -0.01505 -0.05781 0.00092 -0.04497 0.01204 C -0.03576 0.02222 -0.02535 0.03125 -0.01146 0.04028 C 0.03021 0.06944 0.07188 0.08241 0.08351 0.07037 C 0.09392 0.05856 0.07066 0.02523 0.02899 -0.00301 C 0.01163 -0.01505 -0.00677 -0.02431 -0.0217 -0.03033 C -0.03576 -0.03634 -0.05312 -0.04121 -0.07153 -0.04421 C -0.1224 -0.0544 -0.16649 -0.05116 -0.16979 -0.03519 C -0.17431 -0.02014 -0.13628 1.85185E-6 -0.08542 0.00995 C -0.0625 0.01389 -0.04028 0.0162 -0.02309 0.01528 C -0.00799 0.01528 0.00833 0.01296 0.02552 0.00995 C 0.07639 1.85185E-6 0.11476 -0.0213 0.1099 -0.03634 C 0.1066 -0.05116 0.0625 -0.05556 0.01163 -0.04514 C -0.0125 -0.04028 -0.03455 -0.03334 -0.04931 -0.02523 C -0.0625 -0.01898 -0.075 -0.01204 -0.08889 -0.00301 C -0.12951 0.02616 -0.15365 0.05856 -0.14219 0.07037 C -0.13177 0.08241 -0.08889 0.06944 -0.04844 0.0412 C -0.02882 0.02731 -0.0125 0.01296 -0.00347 1.85185E-6 Z " pathEditMode="relative" rAng="0" ptsTypes="AAAAAAAAAAAAAAAAAAAAAAAAAAAAA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00"/>
                            </p:stCondLst>
                            <p:childTnLst>
                              <p:par>
                                <p:cTn id="29" presetID="26" presetClass="emph" presetSubtype="0" repeatCount="3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122" name="Picture 2" descr="C:\Users\Admin\Desktop\FUGA\Slid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FUGA\Slide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FUGA\Slid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61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85762" y="1417638"/>
            <a:ext cx="289009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fujo para esquecer,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    mais me sinto perto de você.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8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8434" name="Picture 2" descr="C:\Users\Admin\Desktop\FUGA\Slide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FUGA\Slide1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FUGA\Slid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0" y="1692276"/>
            <a:ext cx="233975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oadway" pitchFamily="82" charset="0"/>
                <a:cs typeface="+mn-cs"/>
              </a:rPr>
              <a:t>   </a:t>
            </a: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me escondo,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mais quero que me encontre.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" name="Picture 2" descr="C:\Users\Admin\Desktop\coração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9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coração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266" y="11402"/>
            <a:ext cx="4643438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coração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0"/>
            <a:ext cx="467995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coração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716463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dmin\Desktop\coração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419475"/>
            <a:ext cx="475297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5796135" y="3584864"/>
            <a:ext cx="310656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oadway" pitchFamily="82" charset="0"/>
                <a:cs typeface="+mn-cs"/>
              </a:rPr>
              <a:t>  </a:t>
            </a: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evito a aproximação,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mais meu coração quer sua presença.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5362" name="Picture 2" descr="C:\Users\Admin\Desktop\FUGA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FUGA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60350"/>
            <a:ext cx="874077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FUGA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76250"/>
            <a:ext cx="8207375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FUGA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050" y="692150"/>
            <a:ext cx="7686675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5724128" y="331788"/>
            <a:ext cx="322698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Lucida Calligraphy" panose="03010101010101010101" pitchFamily="66" charset="0"/>
                <a:cs typeface="+mn-cs"/>
              </a:rPr>
              <a:t>Quanto mais me aproximo,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solidFill>
                <a:schemeClr val="bg1"/>
              </a:solidFill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Lucida Calligraphy" panose="03010101010101010101" pitchFamily="66" charset="0"/>
                <a:cs typeface="+mn-cs"/>
              </a:rPr>
              <a:t>Mais apaixonada minha alma fica.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</p:txBody>
      </p:sp>
      <p:pic>
        <p:nvPicPr>
          <p:cNvPr id="12290" name="Picture 2" descr="C:\Users\Admin\Desktop\FUGA\Slid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FUGA\Slid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4681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dmin\Desktop\FUGA\Slid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5653457" y="2776378"/>
            <a:ext cx="331236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evito me envolver em sua vida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 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mais </a:t>
            </a: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e mais  me enrolo nela.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7410" name="Picture 2" descr="C:\Users\Admin\Desktop\FUGA\Slide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395536" y="2132856"/>
            <a:ext cx="8437327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oadway" pitchFamily="82" charset="0"/>
                <a:cs typeface="+mn-cs"/>
              </a:rPr>
              <a:t>         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  <a:cs typeface="+mn-cs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932"/>
            <a:ext cx="9144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67744" y="548680"/>
            <a:ext cx="65774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latin typeface="Lucida Calligraphy" panose="03010101010101010101" pitchFamily="66" charset="0"/>
              </a:rPr>
              <a:t>Quanto mais encontro e desencontros</a:t>
            </a:r>
          </a:p>
          <a:p>
            <a:pPr algn="ctr"/>
            <a:r>
              <a:rPr lang="pt-BR" sz="2000" b="1" dirty="0" smtClean="0">
                <a:latin typeface="Lucida Calligraphy" panose="03010101010101010101" pitchFamily="66" charset="0"/>
              </a:rPr>
              <a:t>Mais uma chuva de emoções desaba sobre mim</a:t>
            </a:r>
            <a:endParaRPr lang="pt-BR" sz="2000" b="1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180975" y="0"/>
            <a:ext cx="9324975" cy="6858000"/>
          </a:xfrm>
          <a:solidFill>
            <a:schemeClr val="accent6">
              <a:lumMod val="75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</p:txBody>
      </p:sp>
      <p:pic>
        <p:nvPicPr>
          <p:cNvPr id="13314" name="Picture 2" descr="C:\Users\Admin\Desktop\FUGA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577388" cy="6858000"/>
          </a:xfrm>
          <a:prstGeom prst="rect">
            <a:avLst/>
          </a:prstGeom>
          <a:solidFill>
            <a:schemeClr val="accent6"/>
          </a:solidFill>
        </p:spPr>
      </p:pic>
      <p:pic>
        <p:nvPicPr>
          <p:cNvPr id="6" name="Picture 2" descr="C:\Users\Admin\Desktop\FUGA\Slide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3568" y="0"/>
            <a:ext cx="7704856" cy="6858000"/>
          </a:xfrm>
          <a:prstGeom prst="heart">
            <a:avLst/>
          </a:prstGeom>
          <a:solidFill>
            <a:schemeClr val="accent6"/>
          </a:solidFill>
        </p:spPr>
      </p:pic>
      <p:pic>
        <p:nvPicPr>
          <p:cNvPr id="7" name="Picture 2" descr="C:\Users\Admin\Desktop\FUGA\Slide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75656" y="0"/>
            <a:ext cx="6120680" cy="6381328"/>
          </a:xfrm>
          <a:prstGeom prst="heart">
            <a:avLst/>
          </a:prstGeom>
          <a:solidFill>
            <a:schemeClr val="accent6"/>
          </a:solidFill>
        </p:spPr>
      </p:pic>
      <p:pic>
        <p:nvPicPr>
          <p:cNvPr id="8" name="Picture 2" descr="C:\Users\Admin\Desktop\FUGA\Slide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79712" y="836712"/>
            <a:ext cx="5040560" cy="4968552"/>
          </a:xfrm>
          <a:prstGeom prst="heart">
            <a:avLst/>
          </a:prstGeom>
          <a:solidFill>
            <a:schemeClr val="accent6"/>
          </a:solidFill>
        </p:spPr>
      </p:pic>
      <p:sp>
        <p:nvSpPr>
          <p:cNvPr id="9" name="CaixaDeTexto 8"/>
          <p:cNvSpPr txBox="1"/>
          <p:nvPr/>
        </p:nvSpPr>
        <p:spPr>
          <a:xfrm>
            <a:off x="5148064" y="2780928"/>
            <a:ext cx="374441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oadway" pitchFamily="82" charset="0"/>
                <a:cs typeface="+mn-cs"/>
              </a:rPr>
              <a:t>  </a:t>
            </a: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emoções  em  emoções,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Mais meu coração se prende a este amor.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0244" name="Picture 2" descr="C:\Users\Admin\Desktop\FUGA\Slide10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FUGA\Slid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5352765" y="2541445"/>
            <a:ext cx="38164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Quanto mais minha alma se inquieta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   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com 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esta emoção sem fim,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mais meu coração acorrentado pela  paixão,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só </a:t>
            </a: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quer te amar.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9" y="476762"/>
            <a:ext cx="2702676" cy="1903115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2051720" y="0"/>
            <a:ext cx="61206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EMOÇÕES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                       Dorotéia Gomes-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Doró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)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251520" y="692697"/>
            <a:ext cx="8640960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fujo para esquecer,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me sinto perto de você.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me escondo,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quero que me encontre.</a:t>
            </a:r>
          </a:p>
          <a:p>
            <a:pPr algn="ctr"/>
            <a:endParaRPr lang="pt-BR" sz="2000" b="1" dirty="0">
              <a:latin typeface="Lucida Calligraphy" panose="03010101010101010101" pitchFamily="66" charset="0"/>
            </a:endParaRP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evito a aproximação,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meu coração quer sua presença.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me aproximo,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apaixonada minha alma fica.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evito envolver na sua vida,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e mais me enrolo nela.</a:t>
            </a:r>
          </a:p>
          <a:p>
            <a:pPr algn="ctr"/>
            <a:endParaRPr lang="pt-BR" sz="2000" b="1" dirty="0">
              <a:latin typeface="Lucida Calligraphy" panose="03010101010101010101" pitchFamily="66" charset="0"/>
            </a:endParaRP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encontros e desencontros,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uma chuva de emoções desaba sobre mim.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emoções em emoções,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meu coração se prende a este amor.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Quanto mais minha alma se inquieta com esta emoção sem fim,</a:t>
            </a:r>
          </a:p>
          <a:p>
            <a:pPr algn="ctr"/>
            <a:r>
              <a:rPr lang="pt-BR" sz="2000" b="1" dirty="0">
                <a:latin typeface="Lucida Calligraphy" panose="03010101010101010101" pitchFamily="66" charset="0"/>
              </a:rPr>
              <a:t>Mais meu coração acorrentado pela paixão, só quer te amar.</a:t>
            </a:r>
          </a:p>
          <a:p>
            <a:pPr algn="ctr"/>
            <a:endParaRPr lang="pt-BR" sz="1600" dirty="0">
              <a:latin typeface="Garamond" pitchFamily="18" charset="0"/>
            </a:endParaRPr>
          </a:p>
          <a:p>
            <a:pPr algn="ctr"/>
            <a:endParaRPr lang="pt-BR" sz="1400" dirty="0">
              <a:latin typeface="Garamond" pitchFamily="18" charset="0"/>
            </a:endParaRPr>
          </a:p>
        </p:txBody>
      </p:sp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04664"/>
            <a:ext cx="1738536" cy="4248472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3662" y="404664"/>
            <a:ext cx="1734497" cy="4248472"/>
          </a:xfrm>
          <a:prstGeom prst="rect">
            <a:avLst/>
          </a:prstGeom>
        </p:spPr>
      </p:pic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8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5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6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1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950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050"/>
                            </p:stCondLst>
                            <p:childTnLst>
                              <p:par>
                                <p:cTn id="9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 tmFilter="0,0; .5, 1; 1, 1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600"/>
                            </p:stCondLst>
                            <p:childTnLst>
                              <p:par>
                                <p:cTn id="10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1700"/>
                            </p:stCondLst>
                            <p:childTnLst>
                              <p:par>
                                <p:cTn id="10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3950"/>
                            </p:stCondLst>
                            <p:childTnLst>
                              <p:par>
                                <p:cTn id="1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 tmFilter="0,0; .5, 1; 1, 1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750"/>
                            </p:stCondLst>
                            <p:childTnLst>
                              <p:par>
                                <p:cTn id="1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 tmFilter="0,0; .5, 1; 1, 1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7800"/>
                            </p:stCondLst>
                            <p:childTnLst>
                              <p:par>
                                <p:cTn id="1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 tmFilter="0,0; .5, 1; 1, 1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700"/>
                            </p:stCondLst>
                            <p:childTnLst>
                              <p:par>
                                <p:cTn id="1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 tmFilter="0,0; .5, 1; 1, 1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2292" name="Picture 2" descr="C:\Users\Admin\Desktop\FUGA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57200" y="274638"/>
            <a:ext cx="764319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Poema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: emoções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Autoria : </a:t>
            </a: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Dorotéia 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Gomes (DORÓ)</a:t>
            </a: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Imagens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Formatação: Dorotéia Gomes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www.sergrasan.com/doroteiagomesslides</a:t>
            </a: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www.doroteiagomes/recantodasletras.com.br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2852936"/>
            <a:ext cx="3692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doroteiagomes06@gmail.com</a:t>
            </a:r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advClick="0" advTm="3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ug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emoções</Template>
  <TotalTime>55</TotalTime>
  <Words>275</Words>
  <Application>Microsoft Office PowerPoint</Application>
  <PresentationFormat>Apresentação na tela (4:3)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Broadway</vt:lpstr>
      <vt:lpstr>Calibri</vt:lpstr>
      <vt:lpstr>Garamond</vt:lpstr>
      <vt:lpstr>Lucida Calligraphy</vt:lpstr>
      <vt:lpstr>fuga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GOMES;DOROTÉIA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POESIA</dc:subject>
  <dc:creator>User</dc:creator>
  <dc:description>DOROTÉIA GOMES</dc:description>
  <cp:lastModifiedBy>User</cp:lastModifiedBy>
  <cp:revision>6</cp:revision>
  <dcterms:created xsi:type="dcterms:W3CDTF">2014-09-22T22:58:00Z</dcterms:created>
  <dcterms:modified xsi:type="dcterms:W3CDTF">2014-09-22T23:53:03Z</dcterms:modified>
  <cp:category>AMOR</cp:category>
</cp:coreProperties>
</file>