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78" r:id="rId3"/>
    <p:sldId id="270" r:id="rId4"/>
    <p:sldId id="268" r:id="rId5"/>
    <p:sldId id="269" r:id="rId6"/>
    <p:sldId id="274" r:id="rId7"/>
    <p:sldId id="275" r:id="rId8"/>
    <p:sldId id="272" r:id="rId9"/>
    <p:sldId id="273" r:id="rId10"/>
    <p:sldId id="276" r:id="rId11"/>
    <p:sldId id="277" r:id="rId12"/>
    <p:sldId id="279" r:id="rId1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7NHHbCjX/fcv5/gC4QcZw==" hashData="dYZd7p+2R6vs5/x3vT0ZLbThAv8BQA3QTfc9Xv01mNWuZWcH+bSE8G/jvD+oLrbgzgInQwhnqQSi4jjGC9uad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48473"/>
    <a:srgbClr val="DED6D6"/>
    <a:srgbClr val="1C3C6A"/>
    <a:srgbClr val="E9F1F7"/>
    <a:srgbClr val="224880"/>
    <a:srgbClr val="D8E5F0"/>
    <a:srgbClr val="AAC5DE"/>
    <a:srgbClr val="2754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00"/>
  </p:normalViewPr>
  <p:slideViewPr>
    <p:cSldViewPr>
      <p:cViewPr varScale="1">
        <p:scale>
          <a:sx n="81" d="100"/>
          <a:sy n="81" d="100"/>
        </p:scale>
        <p:origin x="102" y="6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E0F7AA-E974-4E45-8526-1543CD4FAED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800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4000">
        <p:sndAc>
          <p:stSnd loop="1">
            <p:snd r:embed="rId1" name="Cortazar - Begin the beguine - I.wav"/>
          </p:stSnd>
        </p:sndAc>
      </p:transition>
    </mc:Choice>
    <mc:Fallback xmlns="">
      <p:transition advClick="0" advTm="24000">
        <p:sndAc>
          <p:stSnd loop="1">
            <p:snd r:embed="rId3" name="Cortazar - Begin the beguine - I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D9B77D-0EE3-4DC1-BCBE-FF0F3A27B06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343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4000">
        <p:sndAc>
          <p:stSnd loop="1">
            <p:snd r:embed="rId1" name="Cortazar - Begin the beguine - I.wav"/>
          </p:stSnd>
        </p:sndAc>
      </p:transition>
    </mc:Choice>
    <mc:Fallback xmlns="">
      <p:transition advClick="0" advTm="24000">
        <p:sndAc>
          <p:stSnd loop="1">
            <p:snd r:embed="rId3" name="Cortazar - Begin the beguine - I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94BB4F-DB56-48D7-B90E-4DB9214893F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4899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4000">
        <p:sndAc>
          <p:stSnd loop="1">
            <p:snd r:embed="rId1" name="Cortazar - Begin the beguine - I.wav"/>
          </p:stSnd>
        </p:sndAc>
      </p:transition>
    </mc:Choice>
    <mc:Fallback xmlns="">
      <p:transition advClick="0" advTm="24000">
        <p:sndAc>
          <p:stSnd loop="1">
            <p:snd r:embed="rId3" name="Cortazar - Begin the beguine - I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A16092-EB45-408C-AC36-E45DB2B9667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010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4000">
        <p:sndAc>
          <p:stSnd loop="1">
            <p:snd r:embed="rId1" name="Cortazar - Begin the beguine - I.wav"/>
          </p:stSnd>
        </p:sndAc>
      </p:transition>
    </mc:Choice>
    <mc:Fallback xmlns="">
      <p:transition advClick="0" advTm="24000">
        <p:sndAc>
          <p:stSnd loop="1">
            <p:snd r:embed="rId3" name="Cortazar - Begin the beguine - I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5BF211-B3D0-4808-BF11-ACADAC1A7B7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833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4000">
        <p:sndAc>
          <p:stSnd loop="1">
            <p:snd r:embed="rId1" name="Cortazar - Begin the beguine - I.wav"/>
          </p:stSnd>
        </p:sndAc>
      </p:transition>
    </mc:Choice>
    <mc:Fallback xmlns="">
      <p:transition advClick="0" advTm="24000">
        <p:sndAc>
          <p:stSnd loop="1">
            <p:snd r:embed="rId3" name="Cortazar - Begin the beguine - I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2AD7F9-FE58-49E1-8716-3EA7C3487BA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795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4000">
        <p:sndAc>
          <p:stSnd loop="1">
            <p:snd r:embed="rId1" name="Cortazar - Begin the beguine - I.wav"/>
          </p:stSnd>
        </p:sndAc>
      </p:transition>
    </mc:Choice>
    <mc:Fallback xmlns="">
      <p:transition advClick="0" advTm="24000">
        <p:sndAc>
          <p:stSnd loop="1">
            <p:snd r:embed="rId3" name="Cortazar - Begin the beguine - I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385EF0-6DEC-4FDF-854C-7541BC45397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008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4000">
        <p:sndAc>
          <p:stSnd loop="1">
            <p:snd r:embed="rId1" name="Cortazar - Begin the beguine - I.wav"/>
          </p:stSnd>
        </p:sndAc>
      </p:transition>
    </mc:Choice>
    <mc:Fallback xmlns="">
      <p:transition advClick="0" advTm="24000">
        <p:sndAc>
          <p:stSnd loop="1">
            <p:snd r:embed="rId3" name="Cortazar - Begin the beguine - I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52416-38A6-4874-A5A9-95BB9193CBA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6959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4000">
        <p:sndAc>
          <p:stSnd loop="1">
            <p:snd r:embed="rId1" name="Cortazar - Begin the beguine - I.wav"/>
          </p:stSnd>
        </p:sndAc>
      </p:transition>
    </mc:Choice>
    <mc:Fallback xmlns="">
      <p:transition advClick="0" advTm="24000">
        <p:sndAc>
          <p:stSnd loop="1">
            <p:snd r:embed="rId3" name="Cortazar - Begin the beguine - I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8314D0-4BCE-425E-BED6-173C6083CC7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272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4000">
        <p:sndAc>
          <p:stSnd loop="1">
            <p:snd r:embed="rId1" name="Cortazar - Begin the beguine - I.wav"/>
          </p:stSnd>
        </p:sndAc>
      </p:transition>
    </mc:Choice>
    <mc:Fallback xmlns="">
      <p:transition advClick="0" advTm="24000">
        <p:sndAc>
          <p:stSnd loop="1">
            <p:snd r:embed="rId3" name="Cortazar - Begin the beguine - I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447325-891E-41A5-A884-67E26875740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2037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4000">
        <p:sndAc>
          <p:stSnd loop="1">
            <p:snd r:embed="rId1" name="Cortazar - Begin the beguine - I.wav"/>
          </p:stSnd>
        </p:sndAc>
      </p:transition>
    </mc:Choice>
    <mc:Fallback xmlns="">
      <p:transition advClick="0" advTm="24000">
        <p:sndAc>
          <p:stSnd loop="1">
            <p:snd r:embed="rId3" name="Cortazar - Begin the beguine - I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F81DD1-22F8-4D03-921F-E5D1A26C476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732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4000">
        <p:sndAc>
          <p:stSnd loop="1">
            <p:snd r:embed="rId1" name="Cortazar - Begin the beguine - I.wav"/>
          </p:stSnd>
        </p:sndAc>
      </p:transition>
    </mc:Choice>
    <mc:Fallback xmlns="">
      <p:transition advClick="0" advTm="24000">
        <p:sndAc>
          <p:stSnd loop="1">
            <p:snd r:embed="rId3" name="Cortazar - Begin the beguine - I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BC0D9A2-C6FE-4CEC-B8D7-FF5731925350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 advClick="0" advTm="24000">
        <p:sndAc>
          <p:stSnd loop="1">
            <p:snd r:embed="rId13" name="Cortazar - Begin the beguine - I.wav"/>
          </p:stSnd>
        </p:sndAc>
      </p:transition>
    </mc:Choice>
    <mc:Fallback xmlns="">
      <p:transition advClick="0" advTm="24000">
        <p:sndAc>
          <p:stSnd loop="1">
            <p:snd r:embed="rId14" name="Cortazar - Begin the beguine - I.wav"/>
          </p:stSnd>
        </p:sndAc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pensador.uol.com.br/autor/cristiana_passinato/" TargetMode="External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doroteiagomes06@gmail.com" TargetMode="External"/><Relationship Id="rId5" Type="http://schemas.openxmlformats.org/officeDocument/2006/relationships/hyperlink" Target="http://www.doroteiagomes.recantodasletras.com.br/" TargetMode="External"/><Relationship Id="rId4" Type="http://schemas.openxmlformats.org/officeDocument/2006/relationships/hyperlink" Target="http://www.sergrasan.com/doroteiagom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0"/>
            <a:ext cx="9144000" cy="110921"/>
          </a:xfrm>
          <a:prstGeom prst="rect">
            <a:avLst/>
          </a:prstGeom>
          <a:gradFill rotWithShape="0">
            <a:gsLst>
              <a:gs pos="0">
                <a:srgbClr val="AAC5DE"/>
              </a:gs>
              <a:gs pos="100000">
                <a:srgbClr val="275495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7B5B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13319" name="Picture 7" descr="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542"/>
            <a:ext cx="9144000" cy="14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6713538"/>
            <a:ext cx="9144000" cy="14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24" name="WordArt 12"/>
          <p:cNvSpPr>
            <a:spLocks noChangeArrowheads="1" noChangeShapeType="1" noTextEdit="1"/>
          </p:cNvSpPr>
          <p:nvPr/>
        </p:nvSpPr>
        <p:spPr bwMode="auto">
          <a:xfrm>
            <a:off x="1187450" y="2852738"/>
            <a:ext cx="6769100" cy="1081087"/>
          </a:xfrm>
          <a:prstGeom prst="rect">
            <a:avLst/>
          </a:prstGeom>
        </p:spPr>
        <p:txBody>
          <a:bodyPr wrap="none" fromWordArt="1">
            <a:prstTxWarp prst="textDeflateTop">
              <a:avLst>
                <a:gd name="adj" fmla="val 0"/>
              </a:avLst>
            </a:prstTxWarp>
          </a:bodyPr>
          <a:lstStyle/>
          <a:p>
            <a:pPr algn="ctr"/>
            <a:endParaRPr lang="pt-BR" sz="3600" b="1" kern="10" dirty="0">
              <a:ln w="3175">
                <a:solidFill>
                  <a:srgbClr val="F7EFD6"/>
                </a:solidFill>
                <a:round/>
                <a:headEnd/>
                <a:tailEnd/>
              </a:ln>
              <a:solidFill>
                <a:srgbClr val="275495"/>
              </a:solidFill>
              <a:effectLst>
                <a:outerShdw dist="71842" dir="2700000" algn="ctr" rotWithShape="0">
                  <a:srgbClr val="1C3C6A">
                    <a:alpha val="5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13326" name="WordArt 14" descr="Noivas e Mães (30)"/>
          <p:cNvSpPr>
            <a:spLocks noChangeArrowheads="1" noChangeShapeType="1" noTextEdit="1"/>
          </p:cNvSpPr>
          <p:nvPr/>
        </p:nvSpPr>
        <p:spPr bwMode="auto">
          <a:xfrm>
            <a:off x="1187450" y="2852738"/>
            <a:ext cx="6769100" cy="1081087"/>
          </a:xfrm>
          <a:prstGeom prst="rect">
            <a:avLst/>
          </a:prstGeom>
        </p:spPr>
        <p:txBody>
          <a:bodyPr wrap="none" fromWordArt="1">
            <a:prstTxWarp prst="textDeflateTop">
              <a:avLst>
                <a:gd name="adj" fmla="val 0"/>
              </a:avLst>
            </a:prstTxWarp>
          </a:bodyPr>
          <a:lstStyle/>
          <a:p>
            <a:pPr algn="ctr"/>
            <a:endParaRPr lang="pt-BR" sz="3600" b="1" kern="10" dirty="0">
              <a:ln w="3175">
                <a:solidFill>
                  <a:srgbClr val="F7EFD6"/>
                </a:solidFill>
                <a:round/>
                <a:headEnd/>
                <a:tailEnd/>
              </a:ln>
              <a:blipFill dpi="0" rotWithShape="0">
                <a:blip r:embed="rId4"/>
                <a:srcRect/>
                <a:stretch>
                  <a:fillRect/>
                </a:stretch>
              </a:blipFill>
              <a:effectLst>
                <a:outerShdw dist="71842" dir="2700000" algn="ctr" rotWithShape="0">
                  <a:srgbClr val="1C3C6A">
                    <a:alpha val="5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14" name="Picture 7" descr="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84005" y="3250467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" descr="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53626" y="3264442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50" r="2750"/>
          <a:stretch/>
        </p:blipFill>
        <p:spPr>
          <a:xfrm>
            <a:off x="310102" y="110920"/>
            <a:ext cx="8640960" cy="658864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50" r="2750"/>
          <a:stretch/>
        </p:blipFill>
        <p:spPr>
          <a:xfrm>
            <a:off x="179510" y="87345"/>
            <a:ext cx="8784980" cy="6602618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29885" y="3212976"/>
            <a:ext cx="5725147" cy="2808312"/>
          </a:xfrm>
          <a:prstGeom prst="rect">
            <a:avLst/>
          </a:prstGeom>
          <a:noFill/>
        </p:spPr>
        <p:txBody>
          <a:bodyPr wrap="none" rtlCol="0">
            <a:prstTxWarp prst="textArchDow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8800" b="1" dirty="0" smtClean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Ei! Sorria.</a:t>
            </a:r>
            <a:endParaRPr lang="pt-BR" sz="8800" b="1" dirty="0">
              <a:ln w="66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33632" y="836712"/>
            <a:ext cx="2561920" cy="230832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</a:t>
            </a:r>
          </a:p>
          <a:p>
            <a:endParaRPr lang="pt-B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Dorotéia Gomes</a:t>
            </a:r>
          </a:p>
          <a:p>
            <a:endParaRPr lang="pt-B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</a:t>
            </a:r>
            <a:endParaRPr lang="pt-B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tângulo 5"/>
          <p:cNvSpPr/>
          <p:nvPr/>
        </p:nvSpPr>
        <p:spPr>
          <a:xfrm rot="10800000" flipV="1">
            <a:off x="267890" y="3561513"/>
            <a:ext cx="2927661" cy="68525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Ernesto </a:t>
            </a:r>
            <a:r>
              <a:rPr lang="en-US" sz="2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Cortazar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Begin the Beguine</a:t>
            </a:r>
            <a:endParaRPr lang="pt-BR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9000">
        <p14:vortex dir="r"/>
        <p:sndAc>
          <p:stSnd loop="1">
            <p:snd r:embed="rId2" name="Cortazar - Begin the beguine - I.wav"/>
          </p:stSnd>
        </p:sndAc>
      </p:transition>
    </mc:Choice>
    <mc:Fallback>
      <p:transition spd="slow" advClick="0" advTm="19000">
        <p:fade/>
        <p:sndAc>
          <p:stSnd loop="1">
            <p:snd r:embed="rId2" name="Cortazar - Begin the beguine - 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xit" presetSubtype="0" repeatCount="300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66667E-6 3.33333E-6 L 1.66667E-6 -0.07223 " pathEditMode="relative" rAng="0" ptsTypes="AA">
                                      <p:cBhvr>
                                        <p:cTn id="24" dur="2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6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8600"/>
                            </p:stCondLst>
                            <p:childTnLst>
                              <p:par>
                                <p:cTn id="3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4" grpId="0" animBg="1"/>
      <p:bldP spid="13326" grpId="0" animBg="1"/>
      <p:bldP spid="2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5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4"/>
            <a:ext cx="9144000" cy="14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6" name="Picture 8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6785769"/>
            <a:ext cx="9144000" cy="14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84005" y="3250467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536465" y="3296201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82" r="3188"/>
          <a:stretch/>
        </p:blipFill>
        <p:spPr>
          <a:xfrm>
            <a:off x="323527" y="156657"/>
            <a:ext cx="8496944" cy="662911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26"/>
          <a:stretch/>
        </p:blipFill>
        <p:spPr>
          <a:xfrm>
            <a:off x="334996" y="130160"/>
            <a:ext cx="8513227" cy="6635867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1520" y="1034065"/>
            <a:ext cx="2834709" cy="5229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Ei! Sorria... Mas não se esconda atrás desse sorriso...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Mostre aquilo que você é, sem medo.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Existem pessoas que sonham com o seu sorriso, assim como eu.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Viva! Tente! A vida não passa de uma tentativa.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20000">
        <p15:prstTrans prst="fallOve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0"/>
            <a:ext cx="9144000" cy="121615"/>
          </a:xfrm>
          <a:prstGeom prst="rect">
            <a:avLst/>
          </a:prstGeom>
          <a:gradFill rotWithShape="0">
            <a:gsLst>
              <a:gs pos="0">
                <a:srgbClr val="AAC5DE"/>
              </a:gs>
              <a:gs pos="100000">
                <a:srgbClr val="275495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7B5B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0" y="6713538"/>
            <a:ext cx="9144000" cy="144462"/>
          </a:xfrm>
          <a:prstGeom prst="rect">
            <a:avLst/>
          </a:prstGeom>
          <a:gradFill rotWithShape="0">
            <a:gsLst>
              <a:gs pos="0">
                <a:srgbClr val="275495"/>
              </a:gs>
              <a:gs pos="100000">
                <a:srgbClr val="AAC5DE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7B5B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19463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848"/>
            <a:ext cx="9144000" cy="14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4" name="Picture 8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024" y="6713538"/>
            <a:ext cx="9144000" cy="14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899592" y="2235482"/>
            <a:ext cx="7993062" cy="369332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2248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pt-BR" b="1" dirty="0">
              <a:solidFill>
                <a:srgbClr val="E9F1F7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2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84005" y="3250467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536466" y="3243716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423" r="2543"/>
          <a:stretch/>
        </p:blipFill>
        <p:spPr>
          <a:xfrm>
            <a:off x="323530" y="150064"/>
            <a:ext cx="8493919" cy="6556723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50" r="2750"/>
          <a:stretch/>
        </p:blipFill>
        <p:spPr>
          <a:xfrm>
            <a:off x="323530" y="160261"/>
            <a:ext cx="8493919" cy="657842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" r="2750"/>
          <a:stretch/>
        </p:blipFill>
        <p:spPr>
          <a:xfrm>
            <a:off x="320506" y="110550"/>
            <a:ext cx="4575617" cy="6634882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" r="2750"/>
          <a:stretch/>
        </p:blipFill>
        <p:spPr>
          <a:xfrm flipH="1">
            <a:off x="4860031" y="71904"/>
            <a:ext cx="4032621" cy="6666777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59621" y="2852936"/>
            <a:ext cx="3204267" cy="3253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Ei! Ame acima de tudo, ame a tudo e a todos.</a:t>
            </a:r>
            <a:br>
              <a:rPr lang="pt-BR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feche os olhos para a sujeira do mundo, não ignore a fome!</a:t>
            </a:r>
            <a:br>
              <a:rPr lang="pt-BR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5000">
        <p:split orient="vert"/>
      </p:transition>
    </mc:Choice>
    <mc:Fallback>
      <p:transition spd="slow" advClick="0" advTm="2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9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2" presetClass="entr" presetSubtype="2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7" grpId="0" build="p" advAuto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0"/>
            <a:ext cx="9144000" cy="131927"/>
          </a:xfrm>
          <a:prstGeom prst="rect">
            <a:avLst/>
          </a:prstGeom>
          <a:gradFill rotWithShape="0">
            <a:gsLst>
              <a:gs pos="0">
                <a:srgbClr val="AAC5DE"/>
              </a:gs>
              <a:gs pos="100000">
                <a:srgbClr val="275495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7B5B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0" y="6713538"/>
            <a:ext cx="9144000" cy="144462"/>
          </a:xfrm>
          <a:prstGeom prst="rect">
            <a:avLst/>
          </a:prstGeom>
          <a:gradFill rotWithShape="0">
            <a:gsLst>
              <a:gs pos="0">
                <a:srgbClr val="275495"/>
              </a:gs>
              <a:gs pos="100000">
                <a:srgbClr val="AAC5DE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7B5B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15367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536"/>
            <a:ext cx="9144000" cy="14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6713538"/>
            <a:ext cx="9144000" cy="14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84005" y="3250467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536466" y="3284007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agem 1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62" r="3162"/>
          <a:stretch/>
        </p:blipFill>
        <p:spPr>
          <a:xfrm>
            <a:off x="287524" y="106117"/>
            <a:ext cx="8568952" cy="660742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523" y="106116"/>
            <a:ext cx="8568953" cy="661995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11054" y="2852936"/>
            <a:ext cx="2520786" cy="4044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Esqueça a bomba, mas antes, faça algo para combatê-la, mesmo que se sinta incapaz.</a:t>
            </a:r>
            <a:br>
              <a:rPr lang="pt-BR" sz="2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Procure o que há de bom em tudo e em todos.</a:t>
            </a:r>
            <a:br>
              <a:rPr lang="pt-BR" sz="2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faça dos defeitos uma distancia, e sim, uma aproximação.</a:t>
            </a:r>
            <a:br>
              <a:rPr lang="pt-BR" sz="2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switch dir="r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decel="50000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accel="50000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50000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accel="50000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0" y="6755448"/>
            <a:ext cx="9144000" cy="102552"/>
          </a:xfrm>
          <a:prstGeom prst="rect">
            <a:avLst/>
          </a:prstGeom>
          <a:gradFill rotWithShape="0">
            <a:gsLst>
              <a:gs pos="0">
                <a:srgbClr val="AAC5DE"/>
              </a:gs>
              <a:gs pos="100000">
                <a:srgbClr val="275495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7B5B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0"/>
            <a:ext cx="9144000" cy="102633"/>
          </a:xfrm>
          <a:prstGeom prst="rect">
            <a:avLst/>
          </a:prstGeom>
          <a:gradFill rotWithShape="0">
            <a:gsLst>
              <a:gs pos="0">
                <a:srgbClr val="275495"/>
              </a:gs>
              <a:gs pos="100000">
                <a:srgbClr val="AAC5DE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7B5B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18439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1830"/>
            <a:ext cx="9144000" cy="14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0" name="Picture 8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6755448"/>
            <a:ext cx="9144000" cy="14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84005" y="3250467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536465" y="3249021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51" r="3538"/>
          <a:stretch/>
        </p:blipFill>
        <p:spPr>
          <a:xfrm>
            <a:off x="295336" y="100420"/>
            <a:ext cx="8568952" cy="665358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50" r="2750"/>
          <a:stretch/>
        </p:blipFill>
        <p:spPr>
          <a:xfrm>
            <a:off x="179512" y="100420"/>
            <a:ext cx="8771056" cy="665358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444208" y="692696"/>
            <a:ext cx="2376264" cy="47026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Aceite! A vida, as pessoas, faça delas a sua razão de viver.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Entenda! Entenda as pessoas que pensam diferente de você, não as reprove.</a:t>
            </a:r>
            <a:r>
              <a:rPr lang="pt-BR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conveyor dir="l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0"/>
            <a:ext cx="9144000" cy="144463"/>
          </a:xfrm>
          <a:prstGeom prst="rect">
            <a:avLst/>
          </a:prstGeom>
          <a:gradFill rotWithShape="0">
            <a:gsLst>
              <a:gs pos="0">
                <a:srgbClr val="AAC5DE"/>
              </a:gs>
              <a:gs pos="100000">
                <a:srgbClr val="275495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7B5B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6691312"/>
            <a:ext cx="9144000" cy="166688"/>
          </a:xfrm>
          <a:prstGeom prst="rect">
            <a:avLst/>
          </a:prstGeom>
          <a:gradFill rotWithShape="0">
            <a:gsLst>
              <a:gs pos="0">
                <a:srgbClr val="275495"/>
              </a:gs>
              <a:gs pos="100000">
                <a:srgbClr val="AAC5DE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7B5B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23559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4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0" name="Picture 8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6691312"/>
            <a:ext cx="9144000" cy="14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84005" y="3250467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53626" y="3284007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31" y="178003"/>
            <a:ext cx="8614102" cy="651330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47061" y="1268760"/>
            <a:ext cx="2484779" cy="4026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Ei! Olhe... Olhe a sua volta, quantos amigos...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Você já tornou alguém feliz hoje?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 fez alguém sofrer com o seu egoísmo?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7000">
        <p14:prism dir="d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6785768"/>
            <a:ext cx="9144000" cy="72232"/>
          </a:xfrm>
          <a:prstGeom prst="rect">
            <a:avLst/>
          </a:prstGeom>
          <a:gradFill rotWithShape="0">
            <a:gsLst>
              <a:gs pos="0">
                <a:srgbClr val="AAC5DE"/>
              </a:gs>
              <a:gs pos="100000">
                <a:srgbClr val="275495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7B5B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1"/>
            <a:ext cx="9144000" cy="120052"/>
          </a:xfrm>
          <a:prstGeom prst="rect">
            <a:avLst/>
          </a:prstGeom>
          <a:gradFill rotWithShape="0">
            <a:gsLst>
              <a:gs pos="0">
                <a:srgbClr val="275495"/>
              </a:gs>
              <a:gs pos="100000">
                <a:srgbClr val="AAC5DE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7B5B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24583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411"/>
            <a:ext cx="9144000" cy="14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4" name="Picture 8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6785769"/>
            <a:ext cx="9144000" cy="14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84005" y="3250467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536466" y="3284008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2750" r="2750"/>
          <a:stretch/>
        </p:blipFill>
        <p:spPr>
          <a:xfrm flipH="1">
            <a:off x="323531" y="155199"/>
            <a:ext cx="8568949" cy="662702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38" r="2750"/>
          <a:stretch/>
        </p:blipFill>
        <p:spPr>
          <a:xfrm>
            <a:off x="323529" y="128898"/>
            <a:ext cx="8568951" cy="6673407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860032" y="2924944"/>
            <a:ext cx="3528392" cy="3648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Ei! Não corra. Para que tanta pressa? Corra apenas para dentro de você.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Sonhe! Mas não prejudique ninguém e não transforme seu sonho em fuga.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doors dir="vert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0" y="0"/>
            <a:ext cx="9144000" cy="144463"/>
          </a:xfrm>
          <a:prstGeom prst="rect">
            <a:avLst/>
          </a:prstGeom>
          <a:gradFill rotWithShape="0">
            <a:gsLst>
              <a:gs pos="0">
                <a:srgbClr val="AAC5DE"/>
              </a:gs>
              <a:gs pos="100000">
                <a:srgbClr val="275495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7B5B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11875" y="6713538"/>
            <a:ext cx="9144000" cy="166687"/>
          </a:xfrm>
          <a:prstGeom prst="rect">
            <a:avLst/>
          </a:prstGeom>
          <a:gradFill rotWithShape="0">
            <a:gsLst>
              <a:gs pos="0">
                <a:srgbClr val="275495"/>
              </a:gs>
              <a:gs pos="100000">
                <a:srgbClr val="AAC5DE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7B5B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21511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4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2" name="Picture 8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6713538"/>
            <a:ext cx="9144000" cy="14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669193" y="862468"/>
            <a:ext cx="7993063" cy="313932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rgbClr val="2248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pt-BR" b="1" dirty="0" smtClean="0">
                <a:solidFill>
                  <a:srgbClr val="E9F1F7"/>
                </a:solidFill>
                <a:latin typeface="Bookman Old Style" panose="02050604050505020204" pitchFamily="18" charset="0"/>
              </a:rPr>
              <a:t> </a:t>
            </a:r>
            <a:endParaRPr lang="pt-BR" b="1" dirty="0">
              <a:solidFill>
                <a:srgbClr val="E9F1F7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2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84005" y="3250467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562147" y="3284007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72" r="3552"/>
          <a:stretch/>
        </p:blipFill>
        <p:spPr>
          <a:xfrm>
            <a:off x="287524" y="111695"/>
            <a:ext cx="8532948" cy="6569073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38" r="4325"/>
          <a:stretch/>
        </p:blipFill>
        <p:spPr>
          <a:xfrm>
            <a:off x="287524" y="111694"/>
            <a:ext cx="8607337" cy="656907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49213" y="2132856"/>
            <a:ext cx="2710619" cy="4026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Acredite! Espere! Sempre haverá uma saída, sempre brilhará uma estrela.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Chore! Lute! Faça aquilo que gosta, sinta o que há dentro de você.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prism dir="r" isInverted="1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21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450"/>
                            </p:stCondLst>
                            <p:childTnLst>
                              <p:par>
                                <p:cTn id="15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1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450"/>
                            </p:stCondLst>
                            <p:childTnLst>
                              <p:par>
                                <p:cTn id="1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45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5" grpId="0" build="p" advAuto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6713537"/>
            <a:ext cx="9144000" cy="144463"/>
          </a:xfrm>
          <a:prstGeom prst="rect">
            <a:avLst/>
          </a:prstGeom>
          <a:gradFill rotWithShape="0">
            <a:gsLst>
              <a:gs pos="0">
                <a:srgbClr val="AAC5DE"/>
              </a:gs>
              <a:gs pos="100000">
                <a:srgbClr val="275495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7B5B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0" y="1"/>
            <a:ext cx="9144000" cy="144710"/>
          </a:xfrm>
          <a:prstGeom prst="rect">
            <a:avLst/>
          </a:prstGeom>
          <a:gradFill rotWithShape="0">
            <a:gsLst>
              <a:gs pos="0">
                <a:srgbClr val="275495"/>
              </a:gs>
              <a:gs pos="100000">
                <a:srgbClr val="AAC5DE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7B5B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22535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"/>
            <a:ext cx="9144000" cy="14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6" name="Picture 8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6713538"/>
            <a:ext cx="9144000" cy="14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84005" y="3250467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536465" y="3250465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50" r="2750"/>
          <a:stretch/>
        </p:blipFill>
        <p:spPr>
          <a:xfrm>
            <a:off x="305429" y="144710"/>
            <a:ext cx="8587051" cy="656882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50" r="2750"/>
          <a:stretch/>
        </p:blipFill>
        <p:spPr>
          <a:xfrm>
            <a:off x="305429" y="144708"/>
            <a:ext cx="8587051" cy="6568827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724128" y="1196752"/>
            <a:ext cx="3069390" cy="5229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Ei! Ouça... Escute o que as outras pessoas têm a dizer, é importante.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Suba... faça dos obstáculos degraus para aquilo que você acha supremo,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 não esqueça daqueles que não conseguem subir a escada da vida.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ln w="10160">
                <a:solidFill>
                  <a:sysClr val="windowText" lastClr="000000"/>
                </a:solidFill>
                <a:prstDash val="solid"/>
              </a:ln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prism isInverted="1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0" y="0"/>
            <a:ext cx="9144000" cy="144463"/>
          </a:xfrm>
          <a:prstGeom prst="rect">
            <a:avLst/>
          </a:prstGeom>
          <a:gradFill rotWithShape="0">
            <a:gsLst>
              <a:gs pos="0">
                <a:srgbClr val="AAC5DE"/>
              </a:gs>
              <a:gs pos="100000">
                <a:srgbClr val="275495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7B5B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0" y="6730485"/>
            <a:ext cx="9144000" cy="127515"/>
          </a:xfrm>
          <a:prstGeom prst="rect">
            <a:avLst/>
          </a:prstGeom>
          <a:gradFill rotWithShape="0">
            <a:gsLst>
              <a:gs pos="0">
                <a:srgbClr val="275495"/>
              </a:gs>
              <a:gs pos="100000">
                <a:srgbClr val="AAC5DE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7B5B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25607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4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8" name="Picture 8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6730485"/>
            <a:ext cx="9144000" cy="14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84005" y="3250467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536466" y="3284007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50" r="3538"/>
          <a:stretch/>
        </p:blipFill>
        <p:spPr>
          <a:xfrm>
            <a:off x="323531" y="170629"/>
            <a:ext cx="8496941" cy="658467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08" r="4195"/>
          <a:stretch/>
        </p:blipFill>
        <p:spPr>
          <a:xfrm>
            <a:off x="323530" y="134696"/>
            <a:ext cx="8510238" cy="663172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47061" y="2924944"/>
            <a:ext cx="2700803" cy="3648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Ei! Descubra! Descubra aquilo que há de bom dentro de você.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Procure acima de tudo ser gente, eu também vou tentar.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8000">
        <p15:prstTrans prst="drape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6785768"/>
            <a:ext cx="9144000" cy="72232"/>
          </a:xfrm>
          <a:prstGeom prst="rect">
            <a:avLst/>
          </a:prstGeom>
          <a:gradFill rotWithShape="0">
            <a:gsLst>
              <a:gs pos="0">
                <a:srgbClr val="AAC5DE"/>
              </a:gs>
              <a:gs pos="100000">
                <a:srgbClr val="275495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7B5B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1"/>
            <a:ext cx="9144000" cy="133020"/>
          </a:xfrm>
          <a:prstGeom prst="rect">
            <a:avLst/>
          </a:prstGeom>
          <a:gradFill rotWithShape="0">
            <a:gsLst>
              <a:gs pos="0">
                <a:srgbClr val="275495"/>
              </a:gs>
              <a:gs pos="100000">
                <a:srgbClr val="AAC5DE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7B5B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26631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443"/>
            <a:ext cx="9144000" cy="14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2" name="Picture 8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6785769"/>
            <a:ext cx="9144000" cy="14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284005" y="3250467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536466" y="3307631"/>
            <a:ext cx="6891542" cy="3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30" y="168087"/>
            <a:ext cx="8496943" cy="660261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38" r="2750"/>
          <a:stretch/>
        </p:blipFill>
        <p:spPr>
          <a:xfrm>
            <a:off x="251521" y="128512"/>
            <a:ext cx="8604958" cy="665725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347864" y="476672"/>
            <a:ext cx="2707386" cy="2463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Ei! Você... não vá embora.</a:t>
            </a:r>
            <a:b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Eu preciso dizer-lhe que... te adoro, simplesmente porque você existe.</a:t>
            </a:r>
            <a:endParaRPr lang="pt-B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" r="3555"/>
          <a:stretch/>
        </p:blipFill>
        <p:spPr>
          <a:xfrm>
            <a:off x="-53696" y="-27384"/>
            <a:ext cx="9197695" cy="6885384"/>
          </a:xfrm>
        </p:spPr>
      </p:pic>
      <p:sp>
        <p:nvSpPr>
          <p:cNvPr id="5" name="Retângulo 4"/>
          <p:cNvSpPr/>
          <p:nvPr/>
        </p:nvSpPr>
        <p:spPr>
          <a:xfrm>
            <a:off x="107504" y="764704"/>
            <a:ext cx="6192688" cy="3869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Ei! Sorria.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Autor: </a:t>
            </a:r>
            <a:r>
              <a:rPr lang="pt-BR" sz="2000" b="1" i="1" u="sng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Cristiana </a:t>
            </a:r>
            <a:r>
              <a:rPr lang="pt-BR" sz="2000" b="1" i="1" u="sng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Passinato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Dorotéia Gomes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u="sng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www.sergrasan.com/doroteiagomesslides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u="sng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www.doroteiagomes.recantodasletras.com.br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u="sng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doroteiagomes06@gmail.com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324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47000">
        <p14:ripple/>
      </p:transition>
    </mc:Choice>
    <mc:Fallback>
      <p:transition spd="slow" advClick="0" advTm="4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Design padrão">
  <a:themeElements>
    <a:clrScheme name="Design padrã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1C3C6A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1C3C6A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EI SORRIA PPSX DOROTÉIA GOMES</Template>
  <TotalTime>61</TotalTime>
  <Words>168</Words>
  <Application>Microsoft Office PowerPoint</Application>
  <PresentationFormat>Apresentação na tela (4:3)</PresentationFormat>
  <Paragraphs>27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Bookman Old Style</vt:lpstr>
      <vt:lpstr>Calibri</vt:lpstr>
      <vt:lpstr>Times New Roman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GotasdeCrystal@gmail.com - Crystais@pop.com.br;DOROTEIA GOMES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EI! SORRIA.</dc:title>
  <dc:subject>DOROTÉIA GOMES</dc:subject>
  <dc:creator>User;DOROTÉIA GOMES</dc:creator>
  <cp:lastModifiedBy>User</cp:lastModifiedBy>
  <cp:revision>7</cp:revision>
  <dcterms:created xsi:type="dcterms:W3CDTF">2014-03-24T02:10:39Z</dcterms:created>
  <dcterms:modified xsi:type="dcterms:W3CDTF">2014-03-24T03:12:25Z</dcterms:modified>
  <cp:category>REFLEXÃO</cp:category>
</cp:coreProperties>
</file>