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8" r:id="rId5"/>
    <p:sldId id="262" r:id="rId6"/>
    <p:sldId id="263" r:id="rId7"/>
    <p:sldId id="264" r:id="rId8"/>
    <p:sldId id="265" r:id="rId9"/>
    <p:sldId id="261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hE6c7Ji+Q8JA/MJm/6dtQ==" hashData="cD4zvpd9Is28gBcl3Zl+FOACSSPkV5vQ7yN/CmxVrPVXO6VDMTnZawUdNXsvxnRiduYCdbPRzn6ncBKNY5a83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D3F69"/>
    <a:srgbClr val="DFE7ED"/>
    <a:srgbClr val="5D5E2C"/>
    <a:srgbClr val="2B5F9D"/>
    <a:srgbClr val="95ADC1"/>
    <a:srgbClr val="4A86CE"/>
    <a:srgbClr val="558FB3"/>
    <a:srgbClr val="6487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00"/>
  </p:normalViewPr>
  <p:slideViewPr>
    <p:cSldViewPr>
      <p:cViewPr varScale="1">
        <p:scale>
          <a:sx n="101" d="100"/>
          <a:sy n="101" d="100"/>
        </p:scale>
        <p:origin x="156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08BE2B-B61B-4E95-B944-A02BF7A7DD8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725457"/>
      </p:ext>
    </p:extLst>
  </p:cSld>
  <p:clrMapOvr>
    <a:masterClrMapping/>
  </p:clrMapOvr>
  <p:transition spd="med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7278F-E536-465D-BB9D-7E19834DF46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7825861"/>
      </p:ext>
    </p:extLst>
  </p:cSld>
  <p:clrMapOvr>
    <a:masterClrMapping/>
  </p:clrMapOvr>
  <p:transition spd="med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17B63-76B5-42E2-81FA-3A185670BDE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5124177"/>
      </p:ext>
    </p:extLst>
  </p:cSld>
  <p:clrMapOvr>
    <a:masterClrMapping/>
  </p:clrMapOvr>
  <p:transition spd="med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C3F4A-FA20-4981-98AE-930AE9D7806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156291"/>
      </p:ext>
    </p:extLst>
  </p:cSld>
  <p:clrMapOvr>
    <a:masterClrMapping/>
  </p:clrMapOvr>
  <p:transition spd="med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B483C-D28B-433C-BD21-DCC8610A0B7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089295"/>
      </p:ext>
    </p:extLst>
  </p:cSld>
  <p:clrMapOvr>
    <a:masterClrMapping/>
  </p:clrMapOvr>
  <p:transition spd="med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C5E43D-BA30-4609-8063-1DC389E48E6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2521878"/>
      </p:ext>
    </p:extLst>
  </p:cSld>
  <p:clrMapOvr>
    <a:masterClrMapping/>
  </p:clrMapOvr>
  <p:transition spd="med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443CE-6D35-42E0-819D-6FBB8B5A0A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3413439"/>
      </p:ext>
    </p:extLst>
  </p:cSld>
  <p:clrMapOvr>
    <a:masterClrMapping/>
  </p:clrMapOvr>
  <p:transition spd="med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F3F4A-608C-486C-A6EE-621DA3EF96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5672782"/>
      </p:ext>
    </p:extLst>
  </p:cSld>
  <p:clrMapOvr>
    <a:masterClrMapping/>
  </p:clrMapOvr>
  <p:transition spd="med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6CBCB1-D4D3-42BF-A023-0B01B8AC72D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644204"/>
      </p:ext>
    </p:extLst>
  </p:cSld>
  <p:clrMapOvr>
    <a:masterClrMapping/>
  </p:clrMapOvr>
  <p:transition spd="med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C4B96-9390-4C55-B9FE-9A620E0ADBF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6729022"/>
      </p:ext>
    </p:extLst>
  </p:cSld>
  <p:clrMapOvr>
    <a:masterClrMapping/>
  </p:clrMapOvr>
  <p:transition spd="med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7F1F0-0D92-45C2-A3B1-1075EFEC7C3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681895"/>
      </p:ext>
    </p:extLst>
  </p:cSld>
  <p:clrMapOvr>
    <a:masterClrMapping/>
  </p:clrMapOvr>
  <p:transition spd="med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789468D-E41F-420C-9CCC-3424569EF2C6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heel spokes="2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irceanjoslara@gmail.com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6847" y="21538"/>
            <a:ext cx="9209887" cy="699493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622" y="-95436"/>
            <a:ext cx="2972688" cy="710536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503" y="-76199"/>
            <a:ext cx="3060124" cy="708612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309" y="-78489"/>
            <a:ext cx="3256397" cy="708589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flipV="1">
            <a:off x="899592" y="1844824"/>
            <a:ext cx="5938445" cy="158603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isometricOffAxis2Right"/>
              <a:lightRig rig="threePt" dir="t"/>
            </a:scene3d>
          </a:bodyPr>
          <a:lstStyle/>
          <a:p>
            <a:endParaRPr lang="pt-BR" b="1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95536" y="6093296"/>
            <a:ext cx="6442501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Autoria: Dirce Mesquita Lara</a:t>
            </a:r>
          </a:p>
        </p:txBody>
      </p:sp>
      <p:sp>
        <p:nvSpPr>
          <p:cNvPr id="8" name="Retângulo 7"/>
          <p:cNvSpPr/>
          <p:nvPr/>
        </p:nvSpPr>
        <p:spPr>
          <a:xfrm>
            <a:off x="0" y="5555263"/>
            <a:ext cx="727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Dorotéia Gomes</a:t>
            </a:r>
          </a:p>
        </p:txBody>
      </p:sp>
      <p:sp>
        <p:nvSpPr>
          <p:cNvPr id="9" name="Retângulo 8"/>
          <p:cNvSpPr/>
          <p:nvPr/>
        </p:nvSpPr>
        <p:spPr>
          <a:xfrm>
            <a:off x="395536" y="1052736"/>
            <a:ext cx="7848872" cy="53495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isometricOffAxis2Right"/>
              <a:lightRig rig="threePt" dir="t"/>
            </a:scene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spc="50" dirty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Arcanjos Gabriel, Rafael, Miguel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00">
        <p:sndAc>
          <p:stSnd loop="1">
            <p:snd r:embed="rId2" name="Cortazar - Serenade.wav"/>
          </p:stSnd>
        </p:sndAc>
      </p:transition>
    </mc:Choice>
    <mc:Fallback xmlns="">
      <p:transition advTm="22000">
        <p:sndAc>
          <p:stSnd loop="1">
            <p:snd r:embed="rId7" name="Cortazar - Serena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7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6627"/>
            <a:ext cx="9144000" cy="5111811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08518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6627"/>
            <a:ext cx="9201560" cy="511181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67744" y="1988841"/>
            <a:ext cx="4590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	</a:t>
            </a: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0" y="5085184"/>
            <a:ext cx="9144000" cy="1772816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 rot="10800000" flipV="1">
            <a:off x="827584" y="5368208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Escultores, Pintores, Poetas e Escritores teceram importantes Obras com relação ao assunto, modelando-os como seres alados em estilos originais, com arte e beleza, flutuando na vacuidade celestial, com lindas roupagens coloridas, fascinantes aos nossos olhos e </a:t>
            </a: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às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nossas almas.</a:t>
            </a:r>
            <a:endParaRPr lang="pt-BR" sz="1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5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7000"/>
    </mc:Choice>
    <mc:Fallback xmlns="">
      <p:transition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09656"/>
            <a:ext cx="9144000" cy="484834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09656"/>
            <a:ext cx="9144000" cy="4848344"/>
          </a:xfrm>
          <a:prstGeom prst="rect">
            <a:avLst/>
          </a:prstGeom>
        </p:spPr>
      </p:pic>
      <p:sp>
        <p:nvSpPr>
          <p:cNvPr id="9" name="Oval 7"/>
          <p:cNvSpPr>
            <a:spLocks noGrp="1" noChangeArrowheads="1"/>
          </p:cNvSpPr>
          <p:nvPr>
            <p:ph type="title"/>
          </p:nvPr>
        </p:nvSpPr>
        <p:spPr bwMode="auto">
          <a:xfrm>
            <a:off x="-14899" y="0"/>
            <a:ext cx="9140976" cy="197744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1547664" y="260648"/>
            <a:ext cx="53103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Porém, são ‘Anjos abstratos’ e Deus, creio eu, quer Anjos verdadeiros, atuantes, concretos. </a:t>
            </a: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o Pai nos ama como adoradores, também nos quer como Anjos Obreiros, </a:t>
            </a:r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praticantes.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467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44522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44522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0962"/>
            <a:ext cx="9144000" cy="5576185"/>
          </a:xfrm>
          <a:prstGeom prst="rect">
            <a:avLst/>
          </a:prstGeom>
        </p:spPr>
      </p:pic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0" y="5445224"/>
            <a:ext cx="9144000" cy="1412776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763688" y="5555283"/>
            <a:ext cx="4662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no Soprar do Santo Espírito, percebo que: -Anjo é você, sou eu, quando alguém com fome e nós o saciamos.</a:t>
            </a:r>
          </a:p>
        </p:txBody>
      </p:sp>
    </p:spTree>
    <p:extLst>
      <p:ext uri="{BB962C8B-B14F-4D97-AF65-F5344CB8AC3E}">
        <p14:creationId xmlns:p14="http://schemas.microsoft.com/office/powerpoint/2010/main" val="41317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869160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1136"/>
            <a:ext cx="9144000" cy="4870674"/>
          </a:xfrm>
          <a:prstGeom prst="rect">
            <a:avLst/>
          </a:prstGeom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3479" y="5077112"/>
            <a:ext cx="9144000" cy="174619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403648" y="5373216"/>
            <a:ext cx="6696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Quando perto de nós uma criança chora pedindo </a:t>
            </a: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à 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sua mãe um brinquedo, um carrinho de plástico e ela não tem condições para adquiri-lo e nós realizamos o sonho do menino:...’Somos Anjos’! </a:t>
            </a:r>
            <a:endParaRPr lang="pt-BR" sz="1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92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00"/>
    </mc:Choice>
    <mc:Fallback xmlns="">
      <p:transition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0"/>
            <a:ext cx="9144000" cy="501431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498"/>
          <a:stretch/>
        </p:blipFill>
        <p:spPr>
          <a:xfrm>
            <a:off x="0" y="-1884"/>
            <a:ext cx="9144000" cy="50150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885"/>
            <a:ext cx="9144000" cy="5015062"/>
          </a:xfrm>
          <a:prstGeom prst="rect">
            <a:avLst/>
          </a:prstGeom>
        </p:spPr>
      </p:pic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0" y="5064756"/>
            <a:ext cx="9144000" cy="174619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63688" y="5288955"/>
            <a:ext cx="576064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Quando parados em frente à uma Lanchonete, uma pobre senhora, manda embrulhar um pastel para dividi-lo com os filhos; nossos olhos se enchem de lágrimas, e neste momento, sem que ninguém perceba, chamamos a pessoa à parte, e lhe passamos uma quantia em dinheiro para que compre diversos salgadinhos e levá-los para casa;...’Somos Anjos mais uma vez’! </a:t>
            </a:r>
          </a:p>
          <a:p>
            <a:pPr algn="just">
              <a:spcAft>
                <a:spcPts val="0"/>
              </a:spcAft>
            </a:pP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786"/>
          <a:stretch/>
        </p:blipFill>
        <p:spPr>
          <a:xfrm>
            <a:off x="-22995" y="-13554"/>
            <a:ext cx="9144000" cy="502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6000"/>
    </mc:Choice>
    <mc:Fallback xmlns="">
      <p:transition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1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532859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5009"/>
            <a:ext cx="9144000" cy="5304210"/>
          </a:xfrm>
          <a:prstGeom prst="rect">
            <a:avLst/>
          </a:prstGeom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17832" y="5253584"/>
            <a:ext cx="9144000" cy="1604416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123728" y="5373216"/>
            <a:ext cx="5400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Estas 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coisas aconteceram perto de mim, em determinadas paradas de ônibus). Os salgadinhos de fato, excitavam nosso deguste e a pobre mulher mexia e remexia na sua envelhecida carteira. Eu a vi como numa antítese, sorrindo com os olhos marejados. E ela me acompanhava com os olhos como que agradecida e emocionada, tal qual eu mesma me encontrava. </a:t>
            </a:r>
          </a:p>
          <a:p>
            <a:pPr algn="just">
              <a:spcAft>
                <a:spcPts val="0"/>
              </a:spcAft>
            </a:pP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0480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399"/>
            <a:ext cx="9144000" cy="5544615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4226"/>
            <a:ext cx="9144000" cy="5537442"/>
          </a:xfrm>
          <a:prstGeom prst="rect">
            <a:avLst/>
          </a:prstGeom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0" y="5111810"/>
            <a:ext cx="9144000" cy="174619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691680" y="5229200"/>
            <a:ext cx="61206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Estes lances, estes gestos, tornam-me a criatura mais feliz do Planeta. Segundo as Palavras do Santo Livro, eu as tenho no coração:...”Orai e Vigiai”, e com esse espírito de filho adorador do Pai, nós observamos o que se passa ao nosso lado.   </a:t>
            </a:r>
            <a:endParaRPr lang="pt-BR" sz="1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30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1504" cy="4365104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6059" y="0"/>
            <a:ext cx="9337563" cy="4365104"/>
          </a:xfrm>
          <a:prstGeom prst="rect">
            <a:avLst/>
          </a:prstGeom>
        </p:spPr>
      </p:pic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0" y="4365104"/>
            <a:ext cx="9144000" cy="2492896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763688" y="4941167"/>
            <a:ext cx="64807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Perdão!...Tentei passar experiências pincelando o que nos pode acontecer na vida, ao nosso lado, diante dos nossos olhos, mas outras coisas poderão surgir de modo imprevisível, de forma diferente. </a:t>
            </a:r>
          </a:p>
          <a:p>
            <a:pPr indent="449580" algn="ctr">
              <a:spcAft>
                <a:spcPts val="0"/>
              </a:spcAft>
            </a:pPr>
            <a:r>
              <a:rPr lang="pt-BR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6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9" y="0"/>
            <a:ext cx="9278822" cy="422108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04" y="29854"/>
            <a:ext cx="9280426" cy="4191233"/>
          </a:xfrm>
          <a:prstGeom prst="rect">
            <a:avLst/>
          </a:prstGeom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24064" y="4221088"/>
            <a:ext cx="9036496" cy="2663964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pt-BR" dirty="0"/>
              <a:t>Deus não perde tempo e está de OLHO em nós</a:t>
            </a:r>
            <a:r>
              <a:rPr lang="pt-BR" dirty="0" smtClean="0"/>
              <a:t>!...</a:t>
            </a:r>
          </a:p>
          <a:p>
            <a:r>
              <a:rPr lang="pt-BR" dirty="0" smtClean="0"/>
              <a:t>Caso </a:t>
            </a:r>
            <a:r>
              <a:rPr lang="pt-BR" dirty="0"/>
              <a:t>não estejamos ‘atentos’, ou por restrita </a:t>
            </a:r>
            <a:endParaRPr lang="pt-BR" dirty="0" smtClean="0"/>
          </a:p>
          <a:p>
            <a:r>
              <a:rPr lang="pt-BR" dirty="0" smtClean="0"/>
              <a:t>conveniência </a:t>
            </a:r>
            <a:r>
              <a:rPr lang="pt-BR" dirty="0"/>
              <a:t>nossa, não estivermos interessados </a:t>
            </a:r>
            <a:endParaRPr lang="pt-BR" dirty="0" smtClean="0"/>
          </a:p>
          <a:p>
            <a:r>
              <a:rPr lang="pt-BR" dirty="0" smtClean="0"/>
              <a:t>em </a:t>
            </a:r>
            <a:r>
              <a:rPr lang="pt-BR" dirty="0"/>
              <a:t>observar,...seremos desta forma, anjos sem </a:t>
            </a:r>
            <a:r>
              <a:rPr lang="pt-BR" dirty="0" smtClean="0"/>
              <a:t>roupagens</a:t>
            </a:r>
          </a:p>
          <a:p>
            <a:r>
              <a:rPr lang="pt-BR" dirty="0" smtClean="0"/>
              <a:t>dignas</a:t>
            </a:r>
            <a:r>
              <a:rPr lang="pt-BR" dirty="0"/>
              <a:t>, sem pinturas e não humanos com direitos de sermos </a:t>
            </a:r>
            <a:endParaRPr lang="pt-BR" dirty="0" smtClean="0"/>
          </a:p>
          <a:p>
            <a:r>
              <a:rPr lang="pt-BR" dirty="0" smtClean="0"/>
              <a:t>considerados </a:t>
            </a:r>
            <a:r>
              <a:rPr lang="pt-BR" dirty="0"/>
              <a:t>como alados.       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193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869161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25"/>
            <a:ext cx="9131449" cy="4878686"/>
          </a:xfrm>
          <a:prstGeom prst="rect">
            <a:avLst/>
          </a:prstGeom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0" y="4869160"/>
            <a:ext cx="9144000" cy="1988839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dirty="0"/>
              <a:t>Nós, os filhos de Deus, somos colocados á prova em todo o </a:t>
            </a:r>
            <a:r>
              <a:rPr lang="pt-BR" dirty="0" smtClean="0"/>
              <a:t>tempo</a:t>
            </a:r>
          </a:p>
          <a:p>
            <a:pPr algn="ctr"/>
            <a:r>
              <a:rPr lang="pt-BR" dirty="0" smtClean="0"/>
              <a:t> </a:t>
            </a:r>
            <a:r>
              <a:rPr lang="pt-BR" dirty="0"/>
              <a:t>e em todo o lugar. E certamente queremos passar neste Vestibular </a:t>
            </a:r>
            <a:endParaRPr lang="pt-BR" dirty="0" smtClean="0"/>
          </a:p>
          <a:p>
            <a:pPr algn="ctr"/>
            <a:r>
              <a:rPr lang="pt-BR" dirty="0" smtClean="0"/>
              <a:t>da </a:t>
            </a:r>
            <a:r>
              <a:rPr lang="pt-BR" dirty="0"/>
              <a:t>Vida, a fim de recebermos o ‘Diploma’ repleto de bênçãos do </a:t>
            </a:r>
            <a:endParaRPr lang="pt-BR" dirty="0" smtClean="0"/>
          </a:p>
          <a:p>
            <a:pPr algn="ctr"/>
            <a:r>
              <a:rPr lang="pt-BR" dirty="0" smtClean="0"/>
              <a:t>Pai </a:t>
            </a:r>
            <a:r>
              <a:rPr lang="pt-BR" dirty="0"/>
              <a:t>Celestial.</a:t>
            </a:r>
          </a:p>
        </p:txBody>
      </p:sp>
    </p:spTree>
    <p:extLst>
      <p:ext uri="{BB962C8B-B14F-4D97-AF65-F5344CB8AC3E}">
        <p14:creationId xmlns:p14="http://schemas.microsoft.com/office/powerpoint/2010/main" val="263778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" y="-17868"/>
            <a:ext cx="9260837" cy="6875868"/>
          </a:xfrm>
        </p:spPr>
      </p:pic>
      <p:sp>
        <p:nvSpPr>
          <p:cNvPr id="3" name="Retângulo 2"/>
          <p:cNvSpPr/>
          <p:nvPr/>
        </p:nvSpPr>
        <p:spPr>
          <a:xfrm>
            <a:off x="683568" y="1838308"/>
            <a:ext cx="6174432" cy="4469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Arcanjos Gabriel, Rafael, Miguel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Autoria: Dirce Mesquita Lara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</a:t>
            </a:r>
            <a:r>
              <a:rPr lang="pt-BR" sz="2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www.sergrasan.com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Doroteia Gomes Slides</a:t>
            </a:r>
            <a:endParaRPr lang="pt-BR" sz="2400" b="1" u="sng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  <a:hlinkClick r:id="rId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doroteiagomes06@gmail.com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Grao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Areia Poemas e crônicas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dirceanjoslara@gmail.com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3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1000"/>
    </mc:Choice>
    <mc:Fallback xmlns="">
      <p:transition advTm="5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CBDCF1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1D3F6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CBDCF1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Arcanjos Gabriel, Rafael, Miguel </Template>
  <TotalTime>1</TotalTime>
  <Words>517</Words>
  <Application>Microsoft Office PowerPoint</Application>
  <PresentationFormat>Apresentação na tela (4:3)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GotasdeCrystal@gmail.com - Crystais@pop.com.br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GotasdeCrystal@gmail.com - Crystais@pop.com.br</dc:subject>
  <dc:creator>User</dc:creator>
  <cp:lastModifiedBy>User</cp:lastModifiedBy>
  <cp:revision>1</cp:revision>
  <dcterms:created xsi:type="dcterms:W3CDTF">2013-10-07T17:04:25Z</dcterms:created>
  <dcterms:modified xsi:type="dcterms:W3CDTF">2013-10-07T17:05:25Z</dcterms:modified>
  <cp:category>REFLEXÃO</cp:category>
</cp:coreProperties>
</file>