
<file path=[Content_Types].xml><?xml version="1.0" encoding="utf-8"?>
<Types xmlns="http://schemas.openxmlformats.org/package/2006/content-types">
  <Default Extension="mp3" ContentType="audio/mpeg"/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0" r:id="rId6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84919" autoAdjust="0"/>
  </p:normalViewPr>
  <p:slideViewPr>
    <p:cSldViewPr>
      <p:cViewPr varScale="1">
        <p:scale>
          <a:sx n="71" d="100"/>
          <a:sy n="71" d="100"/>
        </p:scale>
        <p:origin x="136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A3969-7F51-4D70-9683-2978A3AF5813}" type="datetimeFigureOut">
              <a:rPr lang="pt-BR" smtClean="0"/>
              <a:t>06/03/2021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A5F01-B65D-4927-B0C1-0B1BFDA5BFE5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A3969-7F51-4D70-9683-2978A3AF5813}" type="datetimeFigureOut">
              <a:rPr lang="pt-BR" smtClean="0"/>
              <a:t>06/03/2021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A5F01-B65D-4927-B0C1-0B1BFDA5BFE5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A3969-7F51-4D70-9683-2978A3AF5813}" type="datetimeFigureOut">
              <a:rPr lang="pt-BR" smtClean="0"/>
              <a:t>06/03/2021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A5F01-B65D-4927-B0C1-0B1BFDA5BFE5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A3969-7F51-4D70-9683-2978A3AF5813}" type="datetimeFigureOut">
              <a:rPr lang="pt-BR" smtClean="0"/>
              <a:t>06/03/2021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A5F01-B65D-4927-B0C1-0B1BFDA5BFE5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A3969-7F51-4D70-9683-2978A3AF5813}" type="datetimeFigureOut">
              <a:rPr lang="pt-BR" smtClean="0"/>
              <a:t>06/03/2021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A5F01-B65D-4927-B0C1-0B1BFDA5BFE5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A3969-7F51-4D70-9683-2978A3AF5813}" type="datetimeFigureOut">
              <a:rPr lang="pt-BR" smtClean="0"/>
              <a:t>06/03/2021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A5F01-B65D-4927-B0C1-0B1BFDA5BFE5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A3969-7F51-4D70-9683-2978A3AF5813}" type="datetimeFigureOut">
              <a:rPr lang="pt-BR" smtClean="0"/>
              <a:t>06/03/2021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A5F01-B65D-4927-B0C1-0B1BFDA5BFE5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A3969-7F51-4D70-9683-2978A3AF5813}" type="datetimeFigureOut">
              <a:rPr lang="pt-BR" smtClean="0"/>
              <a:t>06/03/2021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A5F01-B65D-4927-B0C1-0B1BFDA5BFE5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A3969-7F51-4D70-9683-2978A3AF5813}" type="datetimeFigureOut">
              <a:rPr lang="pt-BR" smtClean="0"/>
              <a:t>06/03/2021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A5F01-B65D-4927-B0C1-0B1BFDA5BFE5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A3969-7F51-4D70-9683-2978A3AF5813}" type="datetimeFigureOut">
              <a:rPr lang="pt-BR" smtClean="0"/>
              <a:t>06/03/2021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A5F01-B65D-4927-B0C1-0B1BFDA5BFE5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A3969-7F51-4D70-9683-2978A3AF5813}" type="datetimeFigureOut">
              <a:rPr lang="pt-BR" smtClean="0"/>
              <a:t>06/03/2021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A5F01-B65D-4927-B0C1-0B1BFDA5BFE5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3A3969-7F51-4D70-9683-2978A3AF5813}" type="datetimeFigureOut">
              <a:rPr lang="pt-BR" smtClean="0"/>
              <a:t>06/03/2021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BA5F01-B65D-4927-B0C1-0B1BFDA5BFE5}" type="slidenum">
              <a:rPr lang="pt-BR" smtClean="0"/>
              <a:t>‹nº›</a:t>
            </a:fld>
            <a:endParaRPr lang="pt-B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microsoft.com/office/2007/relationships/hdphoto" Target="../media/hdphoto1.wdp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7" Type="http://schemas.openxmlformats.org/officeDocument/2006/relationships/image" Target="../media/image9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8.png"/><Relationship Id="rId4" Type="http://schemas.openxmlformats.org/officeDocument/2006/relationships/image" Target="../media/image1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microsoft.com/office/2007/relationships/hdphoto" Target="../media/hdphoto3.wdp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252375" y="3600450"/>
            <a:ext cx="7802438" cy="2296543"/>
          </a:xfrm>
        </p:spPr>
        <p:txBody>
          <a:bodyPr>
            <a:noAutofit/>
          </a:bodyPr>
          <a:lstStyle/>
          <a:p>
            <a:r>
              <a:rPr lang="pt-BR" sz="5400" b="1" dirty="0" smtClean="0">
                <a:ln w="6350">
                  <a:solidFill>
                    <a:srgbClr val="000000"/>
                  </a:solidFill>
                </a:ln>
                <a:solidFill>
                  <a:srgbClr val="FFFF00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50800" dist="38100" dir="16200000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Monotype Corsiva" panose="03010101010201010101" pitchFamily="66" charset="0"/>
              </a:rPr>
              <a:t>MULHERES</a:t>
            </a:r>
          </a:p>
          <a:p>
            <a:r>
              <a:rPr lang="pt-BR" sz="5400" b="1" dirty="0" smtClean="0">
                <a:ln w="6350">
                  <a:solidFill>
                    <a:srgbClr val="000000"/>
                  </a:solidFill>
                </a:ln>
                <a:solidFill>
                  <a:srgbClr val="FFFF00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50800" dist="38100" dir="16200000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Monotype Corsiva" panose="03010101010201010101" pitchFamily="66" charset="0"/>
              </a:rPr>
              <a:t>BRILHANTES</a:t>
            </a:r>
          </a:p>
          <a:p>
            <a:r>
              <a:rPr lang="pt-BR" sz="5400" b="1" dirty="0" smtClean="0">
                <a:ln w="6350">
                  <a:solidFill>
                    <a:srgbClr val="000000"/>
                  </a:solidFill>
                </a:ln>
                <a:solidFill>
                  <a:srgbClr val="FFFF00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50800" dist="38100" dir="16200000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Monotype Corsiva" panose="03010101010201010101" pitchFamily="66" charset="0"/>
              </a:rPr>
              <a:t>Poesia  Dorotéia Gomes</a:t>
            </a:r>
            <a:endParaRPr lang="pt-BR" sz="5400" b="1" dirty="0">
              <a:ln w="6350">
                <a:solidFill>
                  <a:srgbClr val="000000"/>
                </a:solidFill>
              </a:ln>
              <a:solidFill>
                <a:srgbClr val="FFFF00"/>
              </a:solidFill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50800" dist="38100" dir="16200000" rotWithShape="0">
                  <a:prstClr val="black">
                    <a:alpha val="40000"/>
                  </a:prstClr>
                </a:outerShdw>
                <a:reflection blurRad="6350" stA="55000" endA="300" endPos="45500" dir="5400000" sy="-100000" algn="bl" rotWithShape="0"/>
              </a:effectLst>
              <a:latin typeface="Monotype Corsiva" panose="03010101010201010101" pitchFamily="66" charset="0"/>
            </a:endParaRPr>
          </a:p>
        </p:txBody>
      </p:sp>
      <p:pic>
        <p:nvPicPr>
          <p:cNvPr id="1028" name="Picture 4" descr="http://i257.photobucket.com/albums/hh213/fofurinhas/bar/02/flor217a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72264" y="-142900"/>
            <a:ext cx="2571736" cy="3214686"/>
          </a:xfrm>
          <a:prstGeom prst="rect">
            <a:avLst/>
          </a:prstGeom>
          <a:noFill/>
        </p:spPr>
      </p:pic>
      <p:sp>
        <p:nvSpPr>
          <p:cNvPr id="8" name="Retângulo 7"/>
          <p:cNvSpPr/>
          <p:nvPr/>
        </p:nvSpPr>
        <p:spPr>
          <a:xfrm>
            <a:off x="323528" y="0"/>
            <a:ext cx="72008" cy="6858000"/>
          </a:xfrm>
          <a:prstGeom prst="rect">
            <a:avLst/>
          </a:prstGeom>
          <a:solidFill>
            <a:srgbClr val="264229"/>
          </a:solidFill>
          <a:ln>
            <a:solidFill>
              <a:srgbClr val="264229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  <a:innerShdw blurRad="63500" dist="50800" dir="13500000">
              <a:srgbClr val="264229">
                <a:alpha val="50000"/>
              </a:srgbClr>
            </a:innerShdw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768762" y="-135565"/>
            <a:ext cx="72008" cy="6858000"/>
          </a:xfrm>
          <a:prstGeom prst="rect">
            <a:avLst/>
          </a:prstGeom>
          <a:solidFill>
            <a:srgbClr val="264229"/>
          </a:solidFill>
          <a:ln>
            <a:solidFill>
              <a:srgbClr val="264229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  <a:innerShdw blurRad="63500" dist="50800" dir="13500000">
              <a:srgbClr val="264229">
                <a:alpha val="50000"/>
              </a:srgbClr>
            </a:innerShdw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0" name="Retângulo 9"/>
          <p:cNvSpPr/>
          <p:nvPr/>
        </p:nvSpPr>
        <p:spPr>
          <a:xfrm rot="16200000">
            <a:off x="4474504" y="-4117346"/>
            <a:ext cx="45719" cy="8280412"/>
          </a:xfrm>
          <a:prstGeom prst="rect">
            <a:avLst/>
          </a:prstGeom>
          <a:solidFill>
            <a:srgbClr val="264229"/>
          </a:solidFill>
          <a:ln>
            <a:solidFill>
              <a:srgbClr val="264229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  <a:innerShdw blurRad="63500" dist="50800" dir="13500000">
              <a:srgbClr val="264229">
                <a:alpha val="50000"/>
              </a:srgbClr>
            </a:innerShdw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1" name="Retângulo 10"/>
          <p:cNvSpPr/>
          <p:nvPr/>
        </p:nvSpPr>
        <p:spPr>
          <a:xfrm rot="16200000">
            <a:off x="4801422" y="-3614386"/>
            <a:ext cx="45719" cy="8280412"/>
          </a:xfrm>
          <a:prstGeom prst="rect">
            <a:avLst/>
          </a:prstGeom>
          <a:solidFill>
            <a:srgbClr val="264229"/>
          </a:solidFill>
          <a:ln>
            <a:solidFill>
              <a:srgbClr val="264229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  <a:innerShdw blurRad="63500" dist="50800" dir="13500000">
              <a:srgbClr val="264229">
                <a:alpha val="50000"/>
              </a:srgbClr>
            </a:innerShdw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pic>
        <p:nvPicPr>
          <p:cNvPr id="1030" name="Picture 6" descr="http://i257.photobucket.com/albums/hh213/fofurinhas/bar/02/flor221.gif"/>
          <p:cNvPicPr>
            <a:picLocks noChangeAspect="1" noChangeArrowheads="1" noCrop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214282" y="0"/>
            <a:ext cx="3971925" cy="876274"/>
          </a:xfrm>
          <a:prstGeom prst="rect">
            <a:avLst/>
          </a:prstGeom>
          <a:noFill/>
        </p:spPr>
      </p:pic>
      <p:pic>
        <p:nvPicPr>
          <p:cNvPr id="13" name="Picture 6" descr="http://i257.photobucket.com/albums/hh213/fofurinhas/bar/02/flor221.gif"/>
          <p:cNvPicPr>
            <a:picLocks noChangeAspect="1" noChangeArrowheads="1" noCrop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 rot="16200000">
            <a:off x="-1404938" y="1404938"/>
            <a:ext cx="3971925" cy="1162050"/>
          </a:xfrm>
          <a:prstGeom prst="rect">
            <a:avLst/>
          </a:prstGeom>
          <a:noFill/>
        </p:spPr>
      </p:pic>
      <p:pic>
        <p:nvPicPr>
          <p:cNvPr id="14" name="Picture 11" descr="!cid_610A2F9B8519446594788ACACEF1A9C2@Babbie28"/>
          <p:cNvPicPr>
            <a:picLocks noChangeAspect="1" noChangeArrowheads="1" noCrop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1835696" y="813112"/>
            <a:ext cx="6325040" cy="2920688"/>
          </a:xfrm>
          <a:prstGeom prst="rect">
            <a:avLst/>
          </a:prstGeom>
          <a:noFill/>
          <a:effectLst>
            <a:softEdge rad="139700"/>
          </a:effectLst>
        </p:spPr>
      </p:pic>
      <p:pic>
        <p:nvPicPr>
          <p:cNvPr id="4" name="Vitoriosa   Ivan Lins   Piano Cover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15" name="Picture 4" descr="http://i257.photobucket.com/albums/hh213/fofurinhas/bar/02/flor217a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3310420"/>
            <a:ext cx="4654963" cy="3214686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4.44444E-6 -2.96296E-6 L 0.07291 -0.07291 L 0.17708 -0.07291 L 0.25 -2.96296E-6 L 0.25 0.10394 L 0.17708 0.17709 L 0.07291 0.17709 L 4.44444E-6 0.10394 L 4.44444E-6 -2.96296E-6 Z " pathEditMode="relative" rAng="0" ptsTypes="AAAAAAAAA">
                                      <p:cBhvr>
                                        <p:cTn id="9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5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100"/>
                            </p:stCondLst>
                            <p:childTnLst>
                              <p:par>
                                <p:cTn id="11" presetID="1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8.33333E-7 2.59259E-6 L 0.07292 -0.07292 L 0.17708 -0.07292 L 0.25 2.59259E-6 L 0.25 0.10393 L 0.17708 0.17708 L 0.07292 0.17708 L 8.33333E-7 0.10393 L 8.33333E-7 2.59259E-6 Z " pathEditMode="relative" rAng="0" ptsTypes="AAAAAAAAA">
                                      <p:cBhvr>
                                        <p:cTn id="12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5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800"/>
                            </p:stCondLst>
                            <p:childTnLst>
                              <p:par>
                                <p:cTn id="14" presetID="1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8.33333E-7 2.59259E-6 L 0.07292 -0.07292 L 0.17708 -0.07292 L 0.25 2.59259E-6 L 0.25 0.10393 L 0.17708 0.17708 L 0.07292 0.17708 L 8.33333E-7 0.10393 L 8.33333E-7 2.59259E-6 Z " pathEditMode="relative" rAng="0" ptsTypes="AAAAAAAAA">
                                      <p:cBhvr>
                                        <p:cTn id="15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5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9200"/>
                            </p:stCondLst>
                            <p:childTnLst>
                              <p:par>
                                <p:cTn id="17" presetID="35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discrete" valueType="str">
                                      <p:cBhvr>
                                        <p:cTn id="1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200"/>
                            </p:stCondLst>
                            <p:childTnLst>
                              <p:par>
                                <p:cTn id="20" presetID="35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discrete" valueType="str">
                                      <p:cBhvr>
                                        <p:cTn id="21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discrete" valueType="str">
                                      <p:cBhvr>
                                        <p:cTn id="25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6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" grpId="0" uiExpand="1" build="p"/>
      <p:bldP spid="3" grpId="1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795838" y="1194540"/>
            <a:ext cx="3890962" cy="4931623"/>
          </a:xfrm>
        </p:spPr>
        <p:txBody>
          <a:bodyPr>
            <a:noAutofit/>
          </a:bodyPr>
          <a:lstStyle/>
          <a:p>
            <a:pPr algn="ctr"/>
            <a:r>
              <a:rPr lang="pt-BR" sz="3600" dirty="0" smtClean="0">
                <a:latin typeface="Monotype Corsiva" panose="03010101010201010101" pitchFamily="66" charset="0"/>
              </a:rPr>
              <a:t>Mulher você nasceu para  brilhar</a:t>
            </a:r>
          </a:p>
          <a:p>
            <a:pPr algn="ctr"/>
            <a:r>
              <a:rPr lang="pt-BR" sz="3600" dirty="0" smtClean="0">
                <a:latin typeface="Monotype Corsiva" panose="03010101010201010101" pitchFamily="66" charset="0"/>
              </a:rPr>
              <a:t>Por Deus foi determinada a procriar.</a:t>
            </a:r>
          </a:p>
          <a:p>
            <a:pPr algn="ctr"/>
            <a:r>
              <a:rPr lang="pt-BR" sz="3600" dirty="0" smtClean="0">
                <a:latin typeface="Monotype Corsiva" panose="03010101010201010101" pitchFamily="66" charset="0"/>
              </a:rPr>
              <a:t>Acalenta seus filhos sem se cansar.</a:t>
            </a:r>
          </a:p>
          <a:p>
            <a:pPr algn="ctr"/>
            <a:r>
              <a:rPr lang="pt-BR" sz="3600" dirty="0" smtClean="0">
                <a:latin typeface="Monotype Corsiva" panose="03010101010201010101" pitchFamily="66" charset="0"/>
              </a:rPr>
              <a:t>Dom este que Deus veio lhe premiar.</a:t>
            </a:r>
          </a:p>
          <a:p>
            <a:pPr algn="ctr"/>
            <a:endParaRPr lang="pt-BR" sz="3600" dirty="0">
              <a:latin typeface="Monotype Corsiva" panose="03010101010201010101" pitchFamily="66" charset="0"/>
            </a:endParaRPr>
          </a:p>
        </p:txBody>
      </p:sp>
      <p:sp>
        <p:nvSpPr>
          <p:cNvPr id="4" name="Retângulo 3"/>
          <p:cNvSpPr/>
          <p:nvPr/>
        </p:nvSpPr>
        <p:spPr>
          <a:xfrm rot="16200000">
            <a:off x="4224851" y="-3928706"/>
            <a:ext cx="45719" cy="8280412"/>
          </a:xfrm>
          <a:prstGeom prst="rect">
            <a:avLst/>
          </a:prstGeom>
          <a:solidFill>
            <a:srgbClr val="264229"/>
          </a:solidFill>
          <a:ln>
            <a:solidFill>
              <a:srgbClr val="264229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  <a:innerShdw blurRad="63500" dist="50800" dir="13500000">
              <a:srgbClr val="264229">
                <a:alpha val="50000"/>
              </a:srgbClr>
            </a:innerShdw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5" name="Retângulo 4"/>
          <p:cNvSpPr/>
          <p:nvPr/>
        </p:nvSpPr>
        <p:spPr>
          <a:xfrm rot="16200000">
            <a:off x="4801422" y="-3614386"/>
            <a:ext cx="45719" cy="8280412"/>
          </a:xfrm>
          <a:prstGeom prst="rect">
            <a:avLst/>
          </a:prstGeom>
          <a:solidFill>
            <a:srgbClr val="264229"/>
          </a:solidFill>
          <a:ln>
            <a:solidFill>
              <a:srgbClr val="264229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  <a:innerShdw blurRad="63500" dist="50800" dir="13500000">
              <a:srgbClr val="264229">
                <a:alpha val="50000"/>
              </a:srgbClr>
            </a:innerShdw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323528" y="0"/>
            <a:ext cx="72008" cy="6858000"/>
          </a:xfrm>
          <a:prstGeom prst="rect">
            <a:avLst/>
          </a:prstGeom>
          <a:solidFill>
            <a:srgbClr val="264229"/>
          </a:solidFill>
          <a:ln>
            <a:solidFill>
              <a:srgbClr val="264229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  <a:innerShdw blurRad="63500" dist="50800" dir="13500000">
              <a:srgbClr val="264229">
                <a:alpha val="50000"/>
              </a:srgbClr>
            </a:innerShdw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827584" y="-27384"/>
            <a:ext cx="72008" cy="6858000"/>
          </a:xfrm>
          <a:prstGeom prst="rect">
            <a:avLst/>
          </a:prstGeom>
          <a:solidFill>
            <a:srgbClr val="264229"/>
          </a:solidFill>
          <a:ln>
            <a:solidFill>
              <a:srgbClr val="264229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  <a:innerShdw blurRad="63500" dist="50800" dir="13500000">
              <a:srgbClr val="264229">
                <a:alpha val="50000"/>
              </a:srgbClr>
            </a:innerShdw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pic>
        <p:nvPicPr>
          <p:cNvPr id="8" name="Picture 6" descr="http://i257.photobucket.com/albums/hh213/fofurinhas/bar/02/flor221.gif"/>
          <p:cNvPicPr>
            <a:picLocks noChangeAspect="1" noChangeArrowheads="1" noCrop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14282" y="0"/>
            <a:ext cx="3971925" cy="876274"/>
          </a:xfrm>
          <a:prstGeom prst="rect">
            <a:avLst/>
          </a:prstGeom>
          <a:noFill/>
        </p:spPr>
      </p:pic>
      <p:pic>
        <p:nvPicPr>
          <p:cNvPr id="9" name="Picture 6" descr="http://i257.photobucket.com/albums/hh213/fofurinhas/bar/02/flor221.gif"/>
          <p:cNvPicPr>
            <a:picLocks noChangeAspect="1" noChangeArrowheads="1" noCrop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 rot="16200000">
            <a:off x="-1404938" y="1404938"/>
            <a:ext cx="3971925" cy="1162050"/>
          </a:xfrm>
          <a:prstGeom prst="rect">
            <a:avLst/>
          </a:prstGeom>
          <a:noFill/>
        </p:spPr>
      </p:pic>
      <p:pic>
        <p:nvPicPr>
          <p:cNvPr id="10" name="Picture 4" descr="http://i257.photobucket.com/albums/hh213/fofurinhas/bar/02/flor217a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72264" y="-142900"/>
            <a:ext cx="2571736" cy="3214686"/>
          </a:xfrm>
          <a:prstGeom prst="rect">
            <a:avLst/>
          </a:prstGeom>
          <a:noFill/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GlowEdge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42976" y="857232"/>
            <a:ext cx="3500462" cy="5357850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 flipH="1">
            <a:off x="1295376" y="1009632"/>
            <a:ext cx="3500462" cy="5357850"/>
          </a:xfrm>
          <a:prstGeom prst="rect">
            <a:avLst/>
          </a:prstGeom>
          <a:effectLst>
            <a:softEdge rad="190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00"/>
    </mc:Choice>
    <mc:Fallback xmlns="">
      <p:transition spd="slow" advTm="1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6" presetClass="emph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7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25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7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1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25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2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99593" y="1207814"/>
            <a:ext cx="3718662" cy="311527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pt-BR" sz="3700" dirty="0" smtClean="0">
                <a:latin typeface="Monotype Corsiva" panose="03010101010201010101" pitchFamily="66" charset="0"/>
              </a:rPr>
              <a:t>Mulher guerreira e radiante</a:t>
            </a:r>
          </a:p>
          <a:p>
            <a:pPr marL="0" indent="0" algn="ctr">
              <a:buNone/>
            </a:pPr>
            <a:r>
              <a:rPr lang="pt-BR" sz="3700" dirty="0" smtClean="0">
                <a:latin typeface="Monotype Corsiva" panose="03010101010201010101" pitchFamily="66" charset="0"/>
              </a:rPr>
              <a:t>Perante todos tem coragem constante.</a:t>
            </a:r>
          </a:p>
          <a:p>
            <a:pPr marL="0" indent="0" algn="ctr">
              <a:buNone/>
            </a:pPr>
            <a:r>
              <a:rPr lang="pt-BR" sz="3700" dirty="0" smtClean="0">
                <a:latin typeface="Monotype Corsiva" panose="03010101010201010101" pitchFamily="66" charset="0"/>
              </a:rPr>
              <a:t>Mulher forte, ousada e marcante.</a:t>
            </a:r>
          </a:p>
          <a:p>
            <a:pPr marL="0" indent="0" algn="ctr">
              <a:buNone/>
            </a:pPr>
            <a:r>
              <a:rPr lang="pt-BR" sz="3700" dirty="0" smtClean="0">
                <a:latin typeface="Monotype Corsiva" panose="03010101010201010101" pitchFamily="66" charset="0"/>
              </a:rPr>
              <a:t>Na luta de classes vencedora e atuante.</a:t>
            </a:r>
          </a:p>
          <a:p>
            <a:pPr algn="ctr"/>
            <a:endParaRPr lang="pt-BR" sz="3700" dirty="0">
              <a:latin typeface="Monotype Corsiva" panose="03010101010201010101" pitchFamily="66" charset="0"/>
            </a:endParaRPr>
          </a:p>
        </p:txBody>
      </p:sp>
      <p:sp>
        <p:nvSpPr>
          <p:cNvPr id="4" name="Retângulo 3"/>
          <p:cNvSpPr/>
          <p:nvPr/>
        </p:nvSpPr>
        <p:spPr>
          <a:xfrm rot="16200000">
            <a:off x="4224851" y="-3928706"/>
            <a:ext cx="45719" cy="8280412"/>
          </a:xfrm>
          <a:prstGeom prst="rect">
            <a:avLst/>
          </a:prstGeom>
          <a:solidFill>
            <a:srgbClr val="264229"/>
          </a:solidFill>
          <a:ln>
            <a:solidFill>
              <a:srgbClr val="264229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  <a:innerShdw blurRad="63500" dist="50800" dir="13500000">
              <a:srgbClr val="264229">
                <a:alpha val="50000"/>
              </a:srgbClr>
            </a:innerShdw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5" name="Retângulo 4"/>
          <p:cNvSpPr/>
          <p:nvPr/>
        </p:nvSpPr>
        <p:spPr>
          <a:xfrm rot="16200000">
            <a:off x="4801422" y="-3614386"/>
            <a:ext cx="45719" cy="8280412"/>
          </a:xfrm>
          <a:prstGeom prst="rect">
            <a:avLst/>
          </a:prstGeom>
          <a:solidFill>
            <a:srgbClr val="264229"/>
          </a:solidFill>
          <a:ln>
            <a:solidFill>
              <a:srgbClr val="264229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  <a:innerShdw blurRad="63500" dist="50800" dir="13500000">
              <a:srgbClr val="264229">
                <a:alpha val="50000"/>
              </a:srgbClr>
            </a:innerShdw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6" name="Retângulo 5"/>
          <p:cNvSpPr/>
          <p:nvPr/>
        </p:nvSpPr>
        <p:spPr>
          <a:xfrm rot="16200000">
            <a:off x="4953822" y="-3461986"/>
            <a:ext cx="45719" cy="8280412"/>
          </a:xfrm>
          <a:prstGeom prst="rect">
            <a:avLst/>
          </a:prstGeom>
          <a:solidFill>
            <a:srgbClr val="264229"/>
          </a:solidFill>
          <a:ln>
            <a:solidFill>
              <a:srgbClr val="264229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  <a:innerShdw blurRad="63500" dist="50800" dir="13500000">
              <a:srgbClr val="264229">
                <a:alpha val="50000"/>
              </a:srgbClr>
            </a:innerShdw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323528" y="0"/>
            <a:ext cx="72008" cy="6858000"/>
          </a:xfrm>
          <a:prstGeom prst="rect">
            <a:avLst/>
          </a:prstGeom>
          <a:solidFill>
            <a:srgbClr val="264229"/>
          </a:solidFill>
          <a:ln>
            <a:solidFill>
              <a:srgbClr val="264229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  <a:innerShdw blurRad="63500" dist="50800" dir="13500000">
              <a:srgbClr val="264229">
                <a:alpha val="50000"/>
              </a:srgbClr>
            </a:innerShdw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827584" y="-27384"/>
            <a:ext cx="72008" cy="6858000"/>
          </a:xfrm>
          <a:prstGeom prst="rect">
            <a:avLst/>
          </a:prstGeom>
          <a:solidFill>
            <a:srgbClr val="264229"/>
          </a:solidFill>
          <a:ln>
            <a:solidFill>
              <a:srgbClr val="264229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  <a:innerShdw blurRad="63500" dist="50800" dir="13500000">
              <a:srgbClr val="264229">
                <a:alpha val="50000"/>
              </a:srgbClr>
            </a:innerShdw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pic>
        <p:nvPicPr>
          <p:cNvPr id="9" name="Picture 6" descr="http://i257.photobucket.com/albums/hh213/fofurinhas/bar/02/flor221.gif"/>
          <p:cNvPicPr>
            <a:picLocks noChangeAspect="1" noChangeArrowheads="1" noCrop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14282" y="0"/>
            <a:ext cx="3971925" cy="876274"/>
          </a:xfrm>
          <a:prstGeom prst="rect">
            <a:avLst/>
          </a:prstGeom>
          <a:noFill/>
        </p:spPr>
      </p:pic>
      <p:pic>
        <p:nvPicPr>
          <p:cNvPr id="10" name="Picture 6" descr="http://i257.photobucket.com/albums/hh213/fofurinhas/bar/02/flor221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-1404938" y="1404938"/>
            <a:ext cx="3971925" cy="1162050"/>
          </a:xfrm>
          <a:prstGeom prst="rect">
            <a:avLst/>
          </a:prstGeom>
          <a:noFill/>
        </p:spPr>
      </p:pic>
      <p:pic>
        <p:nvPicPr>
          <p:cNvPr id="11" name="Picture 4" descr="http://i257.photobucket.com/albums/hh213/fofurinhas/bar/02/flor217a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72264" y="-142900"/>
            <a:ext cx="2571736" cy="3214686"/>
          </a:xfrm>
          <a:prstGeom prst="rect">
            <a:avLst/>
          </a:prstGeom>
          <a:noFill/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artisticGlowEdge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618255" y="785794"/>
            <a:ext cx="3787550" cy="5500701"/>
          </a:xfrm>
          <a:prstGeom prst="rect">
            <a:avLst/>
          </a:prstGeom>
          <a:effectLst>
            <a:softEdge rad="139700"/>
          </a:effectLst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44008" y="938194"/>
            <a:ext cx="3914198" cy="5500701"/>
          </a:xfrm>
          <a:prstGeom prst="rect">
            <a:avLst/>
          </a:prstGeom>
          <a:effectLst>
            <a:softEdge rad="1397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000"/>
    </mc:Choice>
    <mc:Fallback xmlns="">
      <p:transition spd="slow" advTm="2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26" presetClass="emph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100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3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70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2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27584" y="651898"/>
            <a:ext cx="4001604" cy="5474265"/>
          </a:xfrm>
        </p:spPr>
        <p:txBody>
          <a:bodyPr>
            <a:noAutofit/>
          </a:bodyPr>
          <a:lstStyle/>
          <a:p>
            <a:pPr algn="ctr"/>
            <a:r>
              <a:rPr lang="pt-BR" sz="3500" dirty="0" smtClean="0">
                <a:latin typeface="Monotype Corsiva" panose="03010101010201010101" pitchFamily="66" charset="0"/>
              </a:rPr>
              <a:t>Lágrimas salgadas na </a:t>
            </a:r>
            <a:r>
              <a:rPr lang="pt-BR" sz="3500" dirty="0" err="1" smtClean="0">
                <a:latin typeface="Monotype Corsiva" panose="03010101010201010101" pitchFamily="66" charset="0"/>
              </a:rPr>
              <a:t>fa</a:t>
            </a:r>
            <a:r>
              <a:rPr lang="pt-BR" sz="3500" dirty="0" smtClean="0">
                <a:latin typeface="Monotype Corsiva" panose="03010101010201010101" pitchFamily="66" charset="0"/>
              </a:rPr>
              <a:t> </a:t>
            </a:r>
            <a:r>
              <a:rPr lang="pt-BR" sz="3500" dirty="0" err="1" smtClean="0">
                <a:latin typeface="Monotype Corsiva" panose="03010101010201010101" pitchFamily="66" charset="0"/>
              </a:rPr>
              <a:t>ce</a:t>
            </a:r>
            <a:r>
              <a:rPr lang="pt-BR" sz="3500" dirty="0" smtClean="0">
                <a:latin typeface="Monotype Corsiva" panose="03010101010201010101" pitchFamily="66" charset="0"/>
              </a:rPr>
              <a:t> rolam com valentia</a:t>
            </a:r>
          </a:p>
          <a:p>
            <a:pPr algn="ctr"/>
            <a:r>
              <a:rPr lang="pt-BR" sz="3500" dirty="0" smtClean="0">
                <a:latin typeface="Monotype Corsiva" panose="03010101010201010101" pitchFamily="66" charset="0"/>
              </a:rPr>
              <a:t>Engole as tristezas da vida com ousadia.</a:t>
            </a:r>
          </a:p>
          <a:p>
            <a:pPr algn="ctr"/>
            <a:r>
              <a:rPr lang="pt-BR" sz="3500" dirty="0" smtClean="0">
                <a:latin typeface="Monotype Corsiva" panose="03010101010201010101" pitchFamily="66" charset="0"/>
              </a:rPr>
              <a:t>Sorrisos soltos no jardim alegre da vida.</a:t>
            </a:r>
          </a:p>
          <a:p>
            <a:pPr algn="ctr"/>
            <a:r>
              <a:rPr lang="pt-BR" sz="3500" dirty="0" smtClean="0">
                <a:latin typeface="Monotype Corsiva" panose="03010101010201010101" pitchFamily="66" charset="0"/>
              </a:rPr>
              <a:t>Quebra paradigmas de uma sociedade corrompida.</a:t>
            </a:r>
            <a:endParaRPr lang="pt-BR" sz="3500" dirty="0">
              <a:latin typeface="Monotype Corsiva" panose="03010101010201010101" pitchFamily="66" charset="0"/>
            </a:endParaRPr>
          </a:p>
        </p:txBody>
      </p:sp>
      <p:sp>
        <p:nvSpPr>
          <p:cNvPr id="4" name="Retângulo 3"/>
          <p:cNvSpPr/>
          <p:nvPr/>
        </p:nvSpPr>
        <p:spPr>
          <a:xfrm rot="16200000">
            <a:off x="4224851" y="-3928706"/>
            <a:ext cx="45719" cy="8280412"/>
          </a:xfrm>
          <a:prstGeom prst="rect">
            <a:avLst/>
          </a:prstGeom>
          <a:solidFill>
            <a:srgbClr val="264229"/>
          </a:solidFill>
          <a:ln>
            <a:solidFill>
              <a:srgbClr val="264229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  <a:innerShdw blurRad="63500" dist="50800" dir="13500000">
              <a:srgbClr val="264229">
                <a:alpha val="50000"/>
              </a:srgbClr>
            </a:innerShdw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5" name="Retângulo 4"/>
          <p:cNvSpPr/>
          <p:nvPr/>
        </p:nvSpPr>
        <p:spPr>
          <a:xfrm rot="16200000">
            <a:off x="4377251" y="-3776306"/>
            <a:ext cx="45719" cy="8280412"/>
          </a:xfrm>
          <a:prstGeom prst="rect">
            <a:avLst/>
          </a:prstGeom>
          <a:solidFill>
            <a:srgbClr val="264229"/>
          </a:solidFill>
          <a:ln>
            <a:solidFill>
              <a:srgbClr val="264229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  <a:innerShdw blurRad="63500" dist="50800" dir="13500000">
              <a:srgbClr val="264229">
                <a:alpha val="50000"/>
              </a:srgbClr>
            </a:innerShdw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323528" y="0"/>
            <a:ext cx="72008" cy="6858000"/>
          </a:xfrm>
          <a:prstGeom prst="rect">
            <a:avLst/>
          </a:prstGeom>
          <a:solidFill>
            <a:srgbClr val="264229"/>
          </a:solidFill>
          <a:ln>
            <a:solidFill>
              <a:srgbClr val="264229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  <a:innerShdw blurRad="63500" dist="50800" dir="13500000">
              <a:srgbClr val="264229">
                <a:alpha val="50000"/>
              </a:srgbClr>
            </a:innerShdw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827584" y="-27384"/>
            <a:ext cx="72008" cy="6858000"/>
          </a:xfrm>
          <a:prstGeom prst="rect">
            <a:avLst/>
          </a:prstGeom>
          <a:solidFill>
            <a:srgbClr val="264229"/>
          </a:solidFill>
          <a:ln>
            <a:solidFill>
              <a:srgbClr val="264229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  <a:innerShdw blurRad="63500" dist="50800" dir="13500000">
              <a:srgbClr val="264229">
                <a:alpha val="50000"/>
              </a:srgbClr>
            </a:innerShdw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pic>
        <p:nvPicPr>
          <p:cNvPr id="8" name="Picture 6" descr="http://i257.photobucket.com/albums/hh213/fofurinhas/bar/02/flor22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0"/>
            <a:ext cx="3971925" cy="876274"/>
          </a:xfrm>
          <a:prstGeom prst="rect">
            <a:avLst/>
          </a:prstGeom>
          <a:noFill/>
        </p:spPr>
      </p:pic>
      <p:pic>
        <p:nvPicPr>
          <p:cNvPr id="9" name="Picture 6" descr="http://i257.photobucket.com/albums/hh213/fofurinhas/bar/02/flor22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1404938" y="1404938"/>
            <a:ext cx="3971925" cy="1162050"/>
          </a:xfrm>
          <a:prstGeom prst="rect">
            <a:avLst/>
          </a:prstGeom>
          <a:noFill/>
        </p:spPr>
      </p:pic>
      <p:pic>
        <p:nvPicPr>
          <p:cNvPr id="10" name="Picture 4" descr="http://i257.photobucket.com/albums/hh213/fofurinhas/bar/02/flor217a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72264" y="-142900"/>
            <a:ext cx="2571736" cy="3214686"/>
          </a:xfrm>
          <a:prstGeom prst="rect">
            <a:avLst/>
          </a:prstGeom>
          <a:noFill/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PencilGrayscale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714876" y="857232"/>
            <a:ext cx="3857612" cy="5572164"/>
          </a:xfrm>
          <a:prstGeom prst="rect">
            <a:avLst/>
          </a:prstGeom>
          <a:effectLst>
            <a:softEdge rad="139700"/>
          </a:effectLst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67276" y="1009632"/>
            <a:ext cx="3857612" cy="5572164"/>
          </a:xfrm>
          <a:prstGeom prst="rect">
            <a:avLst/>
          </a:prstGeom>
          <a:effectLst>
            <a:softEdge rad="1397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000"/>
    </mc:Choice>
    <mc:Fallback xmlns="">
      <p:transition spd="slow" advTm="2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750"/>
                            </p:stCondLst>
                            <p:childTnLst>
                              <p:par>
                                <p:cTn id="9" presetID="26" presetClass="emph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7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75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27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75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7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27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11" descr="!cid_610A2F9B8519446594788ACACEF1A9C2@Babbie28"/>
          <p:cNvPicPr>
            <a:picLocks noChangeAspect="1" noChangeArrowheads="1" noCrop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5072066" cy="6858000"/>
          </a:xfrm>
          <a:prstGeom prst="rect">
            <a:avLst/>
          </a:prstGeom>
          <a:noFill/>
          <a:effectLst>
            <a:softEdge rad="101600"/>
          </a:effectLst>
        </p:spPr>
      </p:pic>
      <p:pic>
        <p:nvPicPr>
          <p:cNvPr id="5" name="Picture 4" descr="http://i257.photobucket.com/albums/hh213/fofurinhas/bar/02/flor217a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32738" y="-571528"/>
            <a:ext cx="4411262" cy="7286676"/>
          </a:xfrm>
          <a:prstGeom prst="rect">
            <a:avLst/>
          </a:prstGeom>
          <a:noFill/>
        </p:spPr>
      </p:pic>
      <p:sp>
        <p:nvSpPr>
          <p:cNvPr id="6" name="CaixaDeTexto 5"/>
          <p:cNvSpPr txBox="1"/>
          <p:nvPr/>
        </p:nvSpPr>
        <p:spPr>
          <a:xfrm>
            <a:off x="5072067" y="1772816"/>
            <a:ext cx="331635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 smtClean="0">
                <a:latin typeface="Monotype Corsiva" panose="03010101010201010101" pitchFamily="66" charset="0"/>
              </a:rPr>
              <a:t>Texto: Mulheres brilhantes</a:t>
            </a:r>
          </a:p>
          <a:p>
            <a:pPr algn="ctr"/>
            <a:r>
              <a:rPr lang="pt-BR" sz="2800" dirty="0" smtClean="0">
                <a:latin typeface="Monotype Corsiva" panose="03010101010201010101" pitchFamily="66" charset="0"/>
              </a:rPr>
              <a:t>Autoria: Dorotéia Gomes</a:t>
            </a:r>
          </a:p>
          <a:p>
            <a:pPr algn="ctr"/>
            <a:r>
              <a:rPr lang="pt-BR" sz="2800" dirty="0" smtClean="0">
                <a:latin typeface="Monotype Corsiva" panose="03010101010201010101" pitchFamily="66" charset="0"/>
              </a:rPr>
              <a:t>Formatação: Dorotéia Gomes</a:t>
            </a:r>
          </a:p>
          <a:p>
            <a:pPr algn="ctr"/>
            <a:r>
              <a:rPr lang="pt-BR" sz="2800" dirty="0" smtClean="0">
                <a:latin typeface="Monotype Corsiva" panose="03010101010201010101" pitchFamily="66" charset="0"/>
              </a:rPr>
              <a:t>Música: Vitoriosa instrumental</a:t>
            </a:r>
          </a:p>
          <a:p>
            <a:pPr algn="ctr"/>
            <a:r>
              <a:rPr lang="pt-BR" sz="2800" dirty="0" smtClean="0">
                <a:latin typeface="Monotype Corsiva" panose="03010101010201010101" pitchFamily="66" charset="0"/>
              </a:rPr>
              <a:t>www.sergrasan.com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5072066" y="6006391"/>
            <a:ext cx="40683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 smtClean="0">
                <a:latin typeface="Monotype Corsiva" panose="03010101010201010101" pitchFamily="66" charset="0"/>
              </a:rPr>
              <a:t>Doroteia </a:t>
            </a:r>
            <a:r>
              <a:rPr lang="pt-BR" sz="3200" dirty="0">
                <a:latin typeface="Monotype Corsiva" panose="03010101010201010101" pitchFamily="66" charset="0"/>
              </a:rPr>
              <a:t>G</a:t>
            </a:r>
            <a:r>
              <a:rPr lang="pt-BR" sz="3200" dirty="0" smtClean="0">
                <a:latin typeface="Monotype Corsiva" panose="03010101010201010101" pitchFamily="66" charset="0"/>
              </a:rPr>
              <a:t>omes Slides</a:t>
            </a:r>
            <a:endParaRPr lang="pt-BR" sz="3200" dirty="0"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MULHERES BRILHANTES</Template>
  <TotalTime>32</TotalTime>
  <Words>108</Words>
  <Application>Microsoft Office PowerPoint</Application>
  <PresentationFormat>Apresentação na tela (4:3)</PresentationFormat>
  <Paragraphs>21</Paragraphs>
  <Slides>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5</vt:i4>
      </vt:variant>
    </vt:vector>
  </HeadingPairs>
  <TitlesOfParts>
    <vt:vector size="9" baseType="lpstr">
      <vt:lpstr>Arial</vt:lpstr>
      <vt:lpstr>Calibri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Usuario</dc:creator>
  <cp:lastModifiedBy>Usuario</cp:lastModifiedBy>
  <cp:revision>3</cp:revision>
  <dcterms:created xsi:type="dcterms:W3CDTF">2021-03-06T19:50:23Z</dcterms:created>
  <dcterms:modified xsi:type="dcterms:W3CDTF">2021-03-06T20:22:49Z</dcterms:modified>
</cp:coreProperties>
</file>