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sDqNN/xMyu6FG0DCgK3LQ==" hashData="JyUph0mC/JBH95j5isdq5TVNmoN2lg4RDgMQip/taerJF1GvH69uo1OGeHZAjbOJjqbSGdGQEp41QOF5EsxG2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FF00"/>
    <a:srgbClr val="FF0000"/>
    <a:srgbClr val="FF9999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C1593-DDB3-46A8-82EC-B375CD3C898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905761"/>
      </p:ext>
    </p:extLst>
  </p:cSld>
  <p:clrMapOvr>
    <a:masterClrMapping/>
  </p:clrMapOvr>
  <p:transition spd="slow" advTm="2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6101C-217A-4CEA-9046-81F4FB79303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875276"/>
      </p:ext>
    </p:extLst>
  </p:cSld>
  <p:clrMapOvr>
    <a:masterClrMapping/>
  </p:clrMapOvr>
  <p:transition spd="slow" advTm="2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4C6A3-8064-4776-85D2-61D34E73DF1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484414"/>
      </p:ext>
    </p:extLst>
  </p:cSld>
  <p:clrMapOvr>
    <a:masterClrMapping/>
  </p:clrMapOvr>
  <p:transition spd="slow" advTm="2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C8302-3DAD-47CF-904B-135EDB760E4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4869649"/>
      </p:ext>
    </p:extLst>
  </p:cSld>
  <p:clrMapOvr>
    <a:masterClrMapping/>
  </p:clrMapOvr>
  <p:transition spd="slow" advTm="2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44629-BC01-49A7-82C7-73A329851BA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280092"/>
      </p:ext>
    </p:extLst>
  </p:cSld>
  <p:clrMapOvr>
    <a:masterClrMapping/>
  </p:clrMapOvr>
  <p:transition spd="slow" advTm="2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D5DA5-AE2F-4F5C-B9EA-C7DBC553388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487191"/>
      </p:ext>
    </p:extLst>
  </p:cSld>
  <p:clrMapOvr>
    <a:masterClrMapping/>
  </p:clrMapOvr>
  <p:transition spd="slow" advTm="2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BB0A3-3C96-4BF8-9AC1-8AE0BC84637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418209"/>
      </p:ext>
    </p:extLst>
  </p:cSld>
  <p:clrMapOvr>
    <a:masterClrMapping/>
  </p:clrMapOvr>
  <p:transition spd="slow" advTm="2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403D1-3C83-4534-A799-1A5F6EA1660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178758"/>
      </p:ext>
    </p:extLst>
  </p:cSld>
  <p:clrMapOvr>
    <a:masterClrMapping/>
  </p:clrMapOvr>
  <p:transition spd="slow" advTm="2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A0003-D680-4904-ABCB-3400B98B16B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226126"/>
      </p:ext>
    </p:extLst>
  </p:cSld>
  <p:clrMapOvr>
    <a:masterClrMapping/>
  </p:clrMapOvr>
  <p:transition spd="slow" advTm="2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92A7C9-6BF2-42DE-A26D-F5E4DFB2652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787158"/>
      </p:ext>
    </p:extLst>
  </p:cSld>
  <p:clrMapOvr>
    <a:masterClrMapping/>
  </p:clrMapOvr>
  <p:transition spd="slow" advTm="2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03E0F7-6EF2-433D-8919-77FCE29B90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675313"/>
      </p:ext>
    </p:extLst>
  </p:cSld>
  <p:clrMapOvr>
    <a:masterClrMapping/>
  </p:clrMapOvr>
  <p:transition spd="slow" advTm="2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0945D0-D005-4652-8AFB-40AC58F170F0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46" y="-7640"/>
            <a:ext cx="4869978" cy="6965032"/>
          </a:xfrm>
          <a:prstGeom prst="rect">
            <a:avLst/>
          </a:prstGeom>
        </p:spPr>
      </p:pic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4860032" y="0"/>
            <a:ext cx="4283967" cy="6957392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4" name="Imagem 8" descr="recado-flores-orkut001.g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02026" y="4251380"/>
            <a:ext cx="3419475" cy="2606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36096" y="260648"/>
            <a:ext cx="321096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A TODO MOMENTO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Pristina" panose="03060402040406080204" pitchFamily="66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76056" y="1772816"/>
            <a:ext cx="3960440" cy="24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066925" algn="l"/>
              </a:tabLs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Gomes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066925" algn="l"/>
              </a:tabLst>
            </a:pP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José Cláudio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Fernandes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Doroteia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Gomes Slides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Jose Claudio Poesias e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Cronicas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Pristina" panose="0306040204040608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</a:p>
        </p:txBody>
      </p:sp>
    </p:spTree>
  </p:cSld>
  <p:clrMapOvr>
    <a:masterClrMapping/>
  </p:clrMapOvr>
  <p:transition spd="slow" advClick="0" advTm="20000">
    <p:fade/>
    <p:sndAc>
      <p:stSnd loop="1">
        <p:snd r:embed="rId2" name="Gr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200"/>
                            </p:stCondLst>
                            <p:childTnLst>
                              <p:par>
                                <p:cTn id="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Imagem 8" descr="recado-flores-orkut001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393382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0"/>
            <a:ext cx="4319394" cy="7101408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07504" y="404664"/>
            <a:ext cx="41764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A todo momento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A toda hora, a cada segundo,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Já virou um tormento,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Você invadiu o meu mundo.</a:t>
            </a:r>
          </a:p>
        </p:txBody>
      </p:sp>
    </p:spTree>
    <p:extLst>
      <p:ext uri="{BB962C8B-B14F-4D97-AF65-F5344CB8AC3E}">
        <p14:creationId xmlns:p14="http://schemas.microsoft.com/office/powerpoint/2010/main" val="4181229400"/>
      </p:ext>
    </p:extLst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200"/>
                            </p:stCondLst>
                            <p:childTnLst>
                              <p:par>
                                <p:cTn id="3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900"/>
                            </p:stCondLst>
                            <p:childTnLst>
                              <p:par>
                                <p:cTn id="4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300"/>
                            </p:stCondLst>
                            <p:childTnLst>
                              <p:par>
                                <p:cTn id="5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817740" cy="6858000"/>
          </a:xfrm>
          <a:prstGeom prst="rect">
            <a:avLst/>
          </a:prstGeom>
        </p:spPr>
      </p:pic>
      <p:pic>
        <p:nvPicPr>
          <p:cNvPr id="3" name="Imagem 8" descr="recado-flores-orkut001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24525" y="393382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4817740" y="0"/>
            <a:ext cx="4326260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394201" y="260648"/>
            <a:ext cx="32822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Não posso nem dormir,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Muito menos sonhar,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Que você vai insistir,</a:t>
            </a:r>
          </a:p>
          <a:p>
            <a:pPr algn="ctr">
              <a:spcAft>
                <a:spcPts val="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No meu sonho vai estar.</a:t>
            </a:r>
          </a:p>
        </p:txBody>
      </p:sp>
    </p:spTree>
    <p:extLst>
      <p:ext uri="{BB962C8B-B14F-4D97-AF65-F5344CB8AC3E}">
        <p14:creationId xmlns:p14="http://schemas.microsoft.com/office/powerpoint/2010/main" val="3087913902"/>
      </p:ext>
    </p:extLst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730" y="0"/>
            <a:ext cx="4966270" cy="6858000"/>
          </a:xfrm>
          <a:prstGeom prst="rect">
            <a:avLst/>
          </a:prstGeom>
        </p:spPr>
      </p:pic>
      <p:pic>
        <p:nvPicPr>
          <p:cNvPr id="3" name="Imagem 8" descr="recado-flores-orkut001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680" y="393382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5680" y="-99392"/>
            <a:ext cx="4204088" cy="7128792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680" y="764704"/>
            <a:ext cx="37742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Se não fosse só pensamento,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Se não fosse só o meu sonhar,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Se estivesses comigo, cada momento,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Isso sim, iria me alegrar.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494811"/>
      </p:ext>
    </p:extLst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8" descr="recado-flores-orkut00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24525" y="393382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4499992" cy="6968058"/>
          </a:xfrm>
          <a:prstGeom prst="rect">
            <a:avLst/>
          </a:prstGeom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4493126" y="0"/>
            <a:ext cx="4650874" cy="70294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81158" y="116632"/>
            <a:ext cx="436284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O que seria deste mundo tão diverso,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Sem amor, alegria, amizade e poema,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E agora já posso usar em meu verso,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ristina" panose="03060402040406080204" pitchFamily="66" charset="0"/>
                <a:ea typeface="Times New Roman" panose="02020603050405020304" pitchFamily="18" charset="0"/>
              </a:rPr>
              <a:t>Tua amizade, como próximo tema. </a:t>
            </a:r>
          </a:p>
        </p:txBody>
      </p:sp>
    </p:spTree>
    <p:extLst>
      <p:ext uri="{BB962C8B-B14F-4D97-AF65-F5344CB8AC3E}">
        <p14:creationId xmlns:p14="http://schemas.microsoft.com/office/powerpoint/2010/main" val="3826697762"/>
      </p:ext>
    </p:extLst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700"/>
                            </p:stCondLst>
                            <p:childTnLst>
                              <p:par>
                                <p:cTn id="3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4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300"/>
                            </p:stCondLst>
                            <p:childTnLst>
                              <p:par>
                                <p:cTn id="5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8" descr="recado-flores-orkut00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396237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969" y="-99392"/>
            <a:ext cx="5297969" cy="6985942"/>
          </a:xfrm>
          <a:prstGeom prst="rect">
            <a:avLst/>
          </a:prstGeom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-99392"/>
            <a:ext cx="3962431" cy="6957392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" y="-99392"/>
            <a:ext cx="3834968" cy="695739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-34291"/>
            <a:ext cx="3834968" cy="7063691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06974" y="476672"/>
            <a:ext cx="32399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Eu não sou o príncipe que você espera,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Muito menos um sapo encantado,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Será sonho, ou será quimera,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Te amar e por ti ser amado.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306317"/>
      </p:ext>
    </p:extLst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8" descr="recado-flores-orkut00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24525" y="3933825"/>
            <a:ext cx="34194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16" descr="Sensualidade: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0810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16" descr="Sensualidade: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5512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5508103" y="-1"/>
            <a:ext cx="3635897" cy="6960845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724524" y="188640"/>
            <a:ext cx="341947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Só tenho que te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agradecer por este momento,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Estar com você é sempre especial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Embora exista só comunhão de pensamento,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Dá-me tanto prazer quanto a conjunção carnal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24207" y="-102846"/>
            <a:ext cx="45719" cy="7063691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2599966"/>
      </p:ext>
    </p:extLst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8" descr="recado-flores-orkut00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4221088"/>
            <a:ext cx="4896544" cy="2638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5582" y="-21563"/>
            <a:ext cx="3347864" cy="7194979"/>
          </a:xfrm>
          <a:prstGeom prst="rect">
            <a:avLst/>
          </a:prstGeom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-14757"/>
            <a:ext cx="5865582" cy="7188173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79512" y="476672"/>
            <a:ext cx="5590356" cy="59640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 flipH="1">
            <a:off x="323528" y="44624"/>
            <a:ext cx="5446340" cy="691276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873324" y="260648"/>
            <a:ext cx="4896544" cy="3445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066925" algn="l"/>
              </a:tabLs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 todo o momento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Autoria: José Cláudio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Fernandes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Doroteia Gomes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Gomes Slides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Jose Claudio Poesias e </a:t>
            </a:r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Cronicas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doroteiagomes06@gmail.com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fernandesjc55@gmail.com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059334"/>
      </p:ext>
    </p:extLst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TODO O MOMENTO</Template>
  <TotalTime>6</TotalTime>
  <Words>212</Words>
  <Application>Microsoft Office PowerPoint</Application>
  <PresentationFormat>Apresentação na tela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5" baseType="lpstr">
      <vt:lpstr>Arial</vt:lpstr>
      <vt:lpstr>Arial Black</vt:lpstr>
      <vt:lpstr>Calibri</vt:lpstr>
      <vt:lpstr>Pristina</vt:lpstr>
      <vt:lpstr>Times New Roman</vt:lpstr>
      <vt:lpstr>Verdana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2013-10-03T16:51:55Z</dcterms:created>
  <dcterms:modified xsi:type="dcterms:W3CDTF">2013-10-03T16:58:14Z</dcterms:modified>
  <cp:category>AMIZADE</cp:category>
</cp:coreProperties>
</file>