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0" r:id="rId5"/>
    <p:sldId id="262" r:id="rId6"/>
    <p:sldId id="261" r:id="rId7"/>
    <p:sldId id="271" r:id="rId8"/>
    <p:sldId id="257" r:id="rId9"/>
    <p:sldId id="259" r:id="rId10"/>
    <p:sldId id="258" r:id="rId11"/>
    <p:sldId id="270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0mRVp7L94ZUodH30IOwOg" hashData="AJxGQ9gbJXxfEKoneRU1nbhk4MjD5eLtVkBpfYBNc44Clry9y2K6pk/rN6E1WSDqo5Mv4JwbZ9QVgqhIPZATIA" cryptProvider="" algIdExt="0" algIdExtSource="" cryptProviderTypeExt="0" cryptProviderTypeExtSource="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0000"/>
    <a:srgbClr val="F7A9A7"/>
    <a:srgbClr val="E9C0B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33" autoAdjust="0"/>
    <p:restoredTop sz="94660"/>
  </p:normalViewPr>
  <p:slideViewPr>
    <p:cSldViewPr>
      <p:cViewPr varScale="1">
        <p:scale>
          <a:sx n="83" d="100"/>
          <a:sy n="83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A71B5-30A5-40F5-BBE4-5EF38BFDF5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3142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AA139-868D-48E8-BEF2-6E48B7C49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34809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9C5A5-5716-45C2-ACBD-36FDE75965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89121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CEDD7-2737-4A03-856C-965006DF481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9891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2F58-75C1-4FB0-80E2-D72975EC2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3532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E5CA4-A3F4-44CC-9DDE-C8431CC4D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1052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FDECE-8883-4D3C-94CD-9390089138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52521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05C1-E51F-4F68-A249-8C78DCBAC0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3539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BF805-1B00-453E-A8D8-1F7BBF313ED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3615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D056D-809A-4ABF-8446-7376950AAC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1093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6409-2895-4F8A-B5E5-48D46B66829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62188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>
                <a:gamma/>
                <a:shade val="46275"/>
                <a:invGamma/>
              </a:srgbClr>
            </a:gs>
            <a:gs pos="5000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43386-0FE0-4127-AF03-4C86522759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565400"/>
            <a:ext cx="7772400" cy="1470025"/>
          </a:xfrm>
        </p:spPr>
        <p:txBody>
          <a:bodyPr anchor="ctr"/>
          <a:lstStyle/>
          <a:p>
            <a:endParaRPr lang="pt-BR" sz="7200" b="1" dirty="0">
              <a:latin typeface="Times New Roman" panose="02020603050405020304" pitchFamily="18" charset="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1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52536" y="0"/>
            <a:ext cx="9649072" cy="687196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1700808"/>
            <a:ext cx="948519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RASGANDO O MANUAL </a:t>
            </a:r>
          </a:p>
          <a:p>
            <a:endParaRPr lang="pt-BR" sz="54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54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DA MULHER  MODERNA</a:t>
            </a:r>
            <a:endParaRPr lang="pt-BR" sz="54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331640" y="544522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043608" y="5733255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84212" y="204898"/>
            <a:ext cx="6480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835696" y="5517232"/>
            <a:ext cx="2333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AUTOMÁTICO</a:t>
            </a:r>
            <a:endParaRPr lang="pt-B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835696" y="231777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Dorotéia Gomes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250" advClick="0" advTm="17000">
        <p14:ripple/>
        <p:sndAc>
          <p:stSnd loop="1">
            <p:snd r:embed="rId5" name="Memory - Richard Clayderman.wav"/>
          </p:stSnd>
        </p:sndAc>
      </p:transition>
    </mc:Choice>
    <mc:Fallback>
      <p:transition spd="slow" advClick="0" advTm="17000">
        <p:fade/>
        <p:sndAc>
          <p:stSnd loop="1">
            <p:snd r:embed="rId2" name="Memory -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800"/>
                            </p:stCondLst>
                            <p:childTnLst>
                              <p:par>
                                <p:cTn id="27" presetID="2" presetClass="entr" presetSubtype="4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3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300"/>
                            </p:stCondLst>
                            <p:childTnLst>
                              <p:par>
                                <p:cTn id="39" presetID="4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04 -0.067 0.046 -0.125 0.113 -0.129 C 0.177 -0.134 0.237 -0.089 0.241 -0.024 C 0.246 0.036 0.204 0.092 0.144 0.096 C 0.089 0.099 0.037 0.062 0.033 0.006 C 0.029 -0.045 0.064 -0.093 0.115 -0.097 C 0.162 -0.1 0.206 -0.069 0.209 -0.022 C 0.212 0.02 0.184 0.061 0.142 0.063 C 0.104 0.066 0.068 0.042 0.065 0.004 C 0.063 -0.03 0.084 -0.063 0.117 -0.065 C 0.146 -0.067 0.175 -0.049 0.177 -0.02 C 0.179 0.005 0.164 0.029 0.14 0.031 C 0.12 0.033 0.099 0.022 0.098 0.002 C 0.096 -0.014 0.104 -0.031 0.119 -0.033 C 0.131 -0.033 0.143 -0.029 0.145 -0.018 C 0.146 -0.011 0.144 -0.004 0.138 -0.001 C 0.135 0 0.133 0 0.13 -0.001 E" pathEditMode="relative" ptsTypes="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2492375"/>
            <a:ext cx="6985000" cy="216058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pt-BR" dirty="0">
                <a:latin typeface="Times New Roman" panose="02020603050405020304" pitchFamily="18" charset="0"/>
              </a:rPr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4346" y="0"/>
            <a:ext cx="9358346" cy="69469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4282" y="3857628"/>
            <a:ext cx="7643866" cy="248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Tenho um segredo pra revelar sobre nós, mulheres modernas-independentes-solteiras: nós somos uma farsa. E das grandes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3000">
        <p14:flythrough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7813" y="2636838"/>
            <a:ext cx="6264275" cy="1584325"/>
          </a:xfrm>
        </p:spPr>
        <p:txBody>
          <a:bodyPr/>
          <a:lstStyle/>
          <a:p>
            <a:pPr>
              <a:buFontTx/>
              <a:buNone/>
            </a:pPr>
            <a:r>
              <a:rPr lang="pt-BR" dirty="0">
                <a:latin typeface="Times New Roman" panose="02020603050405020304" pitchFamily="18" charset="0"/>
              </a:rPr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5720" y="3571876"/>
            <a:ext cx="86067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Passamos horas, dias e anos repetindo que "tudo bem" fazer tudo sozinha. Cozinhar, lavar, passar, pagar contas e ainda achar um espaço nesse corre-corre diário pra manicure. Ter o prazer de ler aquele bom livro ou tomar aquela tão merecida cerveja também fazem parte do jogo. Do jogo de ser uma mulher independente e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moderna.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7500" advClick="0" advTm="33000">
        <p14:prism isContent="1" isInverted="1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050" y="2565400"/>
            <a:ext cx="5040313" cy="17287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sz="2800" dirty="0">
                <a:latin typeface="Times New Roman" panose="02020603050405020304" pitchFamily="18" charset="0"/>
              </a:rPr>
              <a:t>   </a:t>
            </a:r>
            <a:endParaRPr lang="pt-BR" sz="2000" dirty="0">
              <a:latin typeface="Times New Roman" panose="02020603050405020304" pitchFamily="18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5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27176"/>
            <a:ext cx="9144000" cy="705657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7404" y="-44316"/>
            <a:ext cx="9144000" cy="707371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71472" y="1000108"/>
            <a:ext cx="7816952" cy="6159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Temos a habilidade de metamorfosearmos em polvos quando vamos ao supermercado e carregamos 12 sacolas dos mais variados pesos.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Trocamos  lâmpadas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queimadas e algumas, pasmem, até ousam trocar magistralmente a resistência queimada do chuveiro (sem queimar toda a fiação elétrica, I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mean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Fazemos bolos e sobremesas maravilhosas (como nossas avós e mães nos treinaram anos a fio). Também sabemos falar de política, literatura, cinema, música e estamos sempre ligadas nos acontecimentos mundiais e conectadas as redes sociais.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500" advClick="0" advTm="41000">
        <p14:flythrough/>
      </p:transition>
    </mc:Choice>
    <mc:Fallback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2276475"/>
            <a:ext cx="7343775" cy="2376488"/>
          </a:xfrm>
        </p:spPr>
        <p:txBody>
          <a:bodyPr/>
          <a:lstStyle/>
          <a:p>
            <a:pPr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0" y="0"/>
            <a:ext cx="468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8</a:t>
            </a:r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76856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57224" y="1643050"/>
            <a:ext cx="8179272" cy="4344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problema disso tudo é que corremos tanto mas não sabemos bem onde queremos chegar. Será que é um emprego melhor? Uma vida mais digna economicamente? Mais sabedoria pra tocar a vida e não cometer aqueles velhos erros mais uma vez? Estudar cada vez mais? Viagens pro exterior?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600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contatos no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Facebook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O amor daquele cara, aquele mesmo, que parece perfeito pra gente? No fundo, não sabemos nada.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500" advClick="0" advTm="31000">
        <p:dissolve/>
      </p:transition>
    </mc:Choice>
    <mc:Fallback>
      <p:transition spd="slow" advClick="0" advTm="31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708275"/>
            <a:ext cx="7272337" cy="17573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dirty="0"/>
              <a:t>   </a:t>
            </a:r>
            <a:endParaRPr lang="pt-BR" dirty="0">
              <a:latin typeface="Times New Roman" panose="02020603050405020304" pitchFamily="18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6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35719" y="-171400"/>
            <a:ext cx="9144000" cy="70294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5973" y="-171400"/>
            <a:ext cx="9324527" cy="72008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5720" y="4357694"/>
            <a:ext cx="8858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fundo (bem lá no fundo) nos comportamos como </a:t>
            </a: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crianças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desprotegidas ainda. E queríamos sim alguém que nos buscasse no final do expediente e perguntasse como foi nosso dia. </a:t>
            </a:r>
            <a:endParaRPr lang="pt-BR" sz="3200" b="1" dirty="0">
              <a:latin typeface="Garamond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21000">
        <p14:prism isContent="1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2565400"/>
            <a:ext cx="6191250" cy="2260600"/>
          </a:xfrm>
        </p:spPr>
        <p:txBody>
          <a:bodyPr/>
          <a:lstStyle/>
          <a:p>
            <a:pPr>
              <a:buFontTx/>
              <a:buNone/>
            </a:pPr>
            <a:r>
              <a:rPr lang="pt-BR" dirty="0">
                <a:latin typeface="Times New Roman" panose="02020603050405020304" pitchFamily="18" charset="0"/>
              </a:rPr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7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99392"/>
            <a:ext cx="9165674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14282" y="3286124"/>
            <a:ext cx="8786874" cy="3356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Alguém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 trocar as lâmpadas. Um pé pra esquentar o nosso na cama quando faz muito frio lá fora. Dois braços a mais pra ajudar com as compras. 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Aquela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ajuda pra lavar os pratos que ficam jogados esperando ansiosamente pela liberdade. 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500" advClick="0" advTm="22000">
        <p14:doors dir="vert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060575"/>
            <a:ext cx="6913562" cy="3268663"/>
          </a:xfrm>
        </p:spPr>
        <p:txBody>
          <a:bodyPr/>
          <a:lstStyle/>
          <a:p>
            <a:pPr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2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432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71472" y="1785926"/>
            <a:ext cx="8393016" cy="4907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Não é fácil, nós, mulheres modernas, sabemos. Porque aparentamos algo que, no fundo, sabemos que não somos.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Nao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 leve a mal, não somos mentirosas ou falsas: apenas nos adaptamos ao molde.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Somos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independentes, fortes, maduras e sabemos o que queremos SIM. Tivemos pais que nos criaram pro mundo e não temos medo da vida. Enfrentamos.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também temos um coração, por mais que ele fique de lado nessa correria toda. E toda vez que ele é reativado, essas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perspectivas, vem à tona. </a:t>
            </a:r>
            <a:r>
              <a:rPr lang="pt-BR" sz="2800" b="1" dirty="0">
                <a:solidFill>
                  <a:schemeClr val="bg1"/>
                </a:solidFill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vêm à tona.</a:t>
            </a:r>
            <a:endParaRPr lang="pt-BR" sz="2800" b="1" dirty="0">
              <a:solidFill>
                <a:schemeClr val="bg1"/>
              </a:solidFill>
              <a:effectLst/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39000">
        <p14:ripple/>
      </p:transition>
    </mc:Choice>
    <mc:Fallback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1403350" y="1989138"/>
            <a:ext cx="6119813" cy="2808287"/>
          </a:xfrm>
        </p:spPr>
        <p:txBody>
          <a:bodyPr/>
          <a:lstStyle/>
          <a:p>
            <a:pPr algn="l"/>
            <a:endParaRPr lang="pt-BR" sz="2400" dirty="0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4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492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3960"/>
            <a:ext cx="9188584" cy="687196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2844" y="2928934"/>
            <a:ext cx="9001156" cy="3823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 trás dessa fortaleza toda, sempre tem algo de frágil. Que não pode ser mostrado. Que não deve ser revelado. E daí, me pergunto, se, como disse John </a:t>
            </a:r>
            <a:r>
              <a:rPr lang="pt-B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Donne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"Nenhum homem é uma ilha" porque nós, mulheres modernas teríamos que ser??? </a:t>
            </a:r>
            <a:r>
              <a:rPr lang="pt-B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Nao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é errado precisar de alguém. Contar com alguém.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Dividir.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250" advClick="0" advTm="23000">
        <p14:shred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989138"/>
            <a:ext cx="6481763" cy="3124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0"/>
            <a:ext cx="395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latin typeface="Times New Roman" panose="02020603050405020304" pitchFamily="18" charset="0"/>
              </a:rPr>
              <a:t>3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2824" y="-171400"/>
            <a:ext cx="9144000" cy="70294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8520" y="-187136"/>
            <a:ext cx="9239696" cy="704513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436510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83569" y="-1"/>
            <a:ext cx="7992888" cy="3158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</a:t>
            </a:r>
            <a:r>
              <a:rPr lang="pt-BR" sz="3200" b="1" dirty="0"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mais que a gente saiba, quando deita a cabeça no travesseiro, que a vida pode ser muito cruel. Até mesmo com os bem-intencionados. Agora durma-se com um barulho desses (mas só lá no fundo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)...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20000">
        <p15:prstTrans prst="fallOve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258888" y="1484313"/>
            <a:ext cx="7273925" cy="3598862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5853" y="1785926"/>
            <a:ext cx="7534298" cy="2938474"/>
          </a:xfrm>
        </p:spPr>
        <p:txBody>
          <a:bodyPr/>
          <a:lstStyle/>
          <a:p>
            <a:r>
              <a:rPr lang="pt-BR" sz="2400" b="1" dirty="0" smtClean="0">
                <a:solidFill>
                  <a:schemeClr val="bg1"/>
                </a:solidFill>
                <a:latin typeface="Segoe Script" pitchFamily="34" charset="0"/>
              </a:rPr>
              <a:t>Texto: Rasgando o manual da mulher moderna.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Segoe Script" pitchFamily="34" charset="0"/>
              </a:rPr>
              <a:t>Autor: Desconheço.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Segoe Script" pitchFamily="34" charset="0"/>
              </a:rPr>
              <a:t>Imagens: Internet.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Segoe Script" pitchFamily="34" charset="0"/>
              </a:rPr>
              <a:t>Formatação: Dorotéia Gomes.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Segoe Script" pitchFamily="34" charset="0"/>
              </a:rPr>
              <a:t>Divulgação: www.sergrasan.com/doroteiagomesslides</a:t>
            </a:r>
            <a:endParaRPr lang="pt-BR" sz="2400" b="1" dirty="0">
              <a:solidFill>
                <a:schemeClr val="bg1"/>
              </a:solidFill>
              <a:latin typeface="Segoe Script" pitchFamily="34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142976" y="1285860"/>
            <a:ext cx="755967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1071538" y="5214950"/>
            <a:ext cx="7643866" cy="1428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 rot="5400000">
            <a:off x="6700072" y="3301192"/>
            <a:ext cx="3887787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 rot="5400000">
            <a:off x="-756443" y="3213894"/>
            <a:ext cx="3887787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2123728" y="220486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750" advClick="0" advTm="29000">
        <p:fade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SGANDO O MANUAL DA MULHER MODERNA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RASGANDO O MANUAL DA MULHER MODERNA</Template>
  <TotalTime>0</TotalTime>
  <Words>488</Words>
  <Application>Microsoft Office PowerPoint</Application>
  <PresentationFormat>Apresentação na tela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RASGANDO O MANUAL DA MULHER MODERNA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2017-05-05T17:23:46Z</dcterms:created>
  <dcterms:modified xsi:type="dcterms:W3CDTF">2017-05-05T17:24:45Z</dcterms:modified>
</cp:coreProperties>
</file>