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s1bXNraeg7Ei6p+MuXt1w==" hashData="ZgWKNXXlpT2O08il/DIp+dGWy3ZHBkmJXpw1iSKxURSc93laQSXo21AS+XCepDOYbQX0tbCYbmqkkH7NzNWTx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3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8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59532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64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427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524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901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72575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1724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600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0649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4395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59961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342AD4-C90C-4BBB-8C3B-1ED25A5B8087}" type="datetimeFigureOut">
              <a:rPr lang="pt-BR" smtClean="0"/>
              <a:t>28/09/2014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B10DC1-013D-431E-B574-F3CFB1841C5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11592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13000"/>
    </mc:Choice>
    <mc:Fallback xmlns="">
      <p:transition spd="slow" advClick="0" advTm="13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7" Type="http://schemas.openxmlformats.org/officeDocument/2006/relationships/image" Target="../media/image9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gif"/><Relationship Id="rId5" Type="http://schemas.openxmlformats.org/officeDocument/2006/relationships/image" Target="../media/image7.gif"/><Relationship Id="rId4" Type="http://schemas.openxmlformats.org/officeDocument/2006/relationships/image" Target="../media/image6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7" Type="http://schemas.openxmlformats.org/officeDocument/2006/relationships/image" Target="../media/image14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gif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16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7760" y="1030288"/>
            <a:ext cx="2491362" cy="181927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812" y="1208220"/>
            <a:ext cx="2840412" cy="1934226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9746" y="1313646"/>
            <a:ext cx="4004473" cy="1828799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28845" y="2709977"/>
            <a:ext cx="3262277" cy="4401895"/>
          </a:xfrm>
          <a:prstGeom prst="rect">
            <a:avLst/>
          </a:prstGeom>
        </p:spPr>
      </p:pic>
      <p:sp>
        <p:nvSpPr>
          <p:cNvPr id="11" name="CaixaDeTexto 10"/>
          <p:cNvSpPr txBox="1"/>
          <p:nvPr/>
        </p:nvSpPr>
        <p:spPr>
          <a:xfrm>
            <a:off x="1629169" y="126213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12" name="CaixaDeTexto 11"/>
          <p:cNvSpPr txBox="1"/>
          <p:nvPr/>
        </p:nvSpPr>
        <p:spPr>
          <a:xfrm>
            <a:off x="900951" y="591036"/>
            <a:ext cx="10573268" cy="961724"/>
          </a:xfrm>
          <a:prstGeom prst="rect">
            <a:avLst/>
          </a:prstGeom>
          <a:noFill/>
        </p:spPr>
        <p:txBody>
          <a:bodyPr wrap="square" rtlCol="0">
            <a:prstTxWarp prst="textDoubleWave1">
              <a:avLst>
                <a:gd name="adj1" fmla="val 6250"/>
                <a:gd name="adj2" fmla="val 139"/>
              </a:avLst>
            </a:prstTxWarp>
            <a:spAutoFit/>
          </a:bodyPr>
          <a:lstStyle/>
          <a:p>
            <a:pPr algn="ctr"/>
            <a:r>
              <a:rPr lang="pt-BR" sz="4800" b="1" dirty="0" smtClean="0">
                <a:ln>
                  <a:solidFill>
                    <a:srgbClr val="FFC000"/>
                  </a:solidFill>
                </a:ln>
                <a:latin typeface="Lucida Calligraphy" panose="03010101010101010101" pitchFamily="66" charset="0"/>
              </a:rPr>
              <a:t>Eu ateei fogo à chuva</a:t>
            </a:r>
            <a:endParaRPr lang="pt-BR" sz="4800" b="1" dirty="0">
              <a:ln>
                <a:solidFill>
                  <a:srgbClr val="FFC000"/>
                </a:solidFill>
              </a:ln>
              <a:latin typeface="Lucida Calligraphy" panose="03010101010101010101" pitchFamily="66" charset="0"/>
            </a:endParaRPr>
          </a:p>
        </p:txBody>
      </p:sp>
      <p:sp>
        <p:nvSpPr>
          <p:cNvPr id="13" name="CaixaDeTexto 12"/>
          <p:cNvSpPr txBox="1"/>
          <p:nvPr/>
        </p:nvSpPr>
        <p:spPr>
          <a:xfrm>
            <a:off x="2833432" y="5098210"/>
            <a:ext cx="7278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ln>
                  <a:solidFill>
                    <a:srgbClr val="FFC000"/>
                  </a:solidFill>
                </a:ln>
                <a:latin typeface="Lucida Calligraphy" panose="03010101010101010101" pitchFamily="66" charset="0"/>
              </a:rPr>
              <a:t>Formatação: Dorotéia Gomes</a:t>
            </a:r>
            <a:endParaRPr lang="pt-BR" sz="2800" b="1" dirty="0">
              <a:ln>
                <a:solidFill>
                  <a:srgbClr val="FFC000"/>
                </a:solidFill>
              </a:ln>
              <a:latin typeface="Lucida Calligraphy" panose="03010101010101010101" pitchFamily="66" charset="0"/>
            </a:endParaRPr>
          </a:p>
        </p:txBody>
      </p:sp>
      <p:sp>
        <p:nvSpPr>
          <p:cNvPr id="14" name="CaixaDeTexto 13"/>
          <p:cNvSpPr txBox="1"/>
          <p:nvPr/>
        </p:nvSpPr>
        <p:spPr>
          <a:xfrm>
            <a:off x="717781" y="2162789"/>
            <a:ext cx="10510513" cy="772632"/>
          </a:xfrm>
          <a:prstGeom prst="rect">
            <a:avLst/>
          </a:prstGeom>
          <a:noFill/>
        </p:spPr>
        <p:txBody>
          <a:bodyPr wrap="square" rtlCol="0">
            <a:prstTxWarp prst="textDeflate">
              <a:avLst/>
            </a:prstTxWarp>
            <a:spAutoFit/>
          </a:bodyPr>
          <a:lstStyle/>
          <a:p>
            <a:r>
              <a:rPr lang="pt-BR" sz="2000" b="1" dirty="0" smtClean="0">
                <a:latin typeface="Lucida Calligraphy" panose="03010101010101010101" pitchFamily="66" charset="0"/>
              </a:rPr>
              <a:t>                </a:t>
            </a:r>
            <a:r>
              <a:rPr lang="pt-BR" sz="2000" b="1" dirty="0" smtClean="0">
                <a:solidFill>
                  <a:srgbClr val="FF0000"/>
                </a:solidFill>
                <a:latin typeface="Lucida Calligraphy" panose="03010101010101010101" pitchFamily="66" charset="0"/>
              </a:rPr>
              <a:t>Inspirada na música de mesmo nome (Poeta Dom de </a:t>
            </a:r>
            <a:r>
              <a:rPr lang="pt-BR" sz="2000" b="1" dirty="0" err="1" smtClean="0">
                <a:solidFill>
                  <a:srgbClr val="FF0000"/>
                </a:solidFill>
                <a:latin typeface="Lucida Calligraphy" panose="03010101010101010101" pitchFamily="66" charset="0"/>
              </a:rPr>
              <a:t>Mélo</a:t>
            </a:r>
            <a:r>
              <a:rPr lang="pt-BR" sz="2000" b="1" dirty="0" smtClean="0">
                <a:solidFill>
                  <a:srgbClr val="FF0000"/>
                </a:solidFill>
                <a:latin typeface="Lucida Calligraphy" panose="03010101010101010101" pitchFamily="66" charset="0"/>
              </a:rPr>
              <a:t>)</a:t>
            </a:r>
            <a:endParaRPr lang="pt-BR" sz="2000" b="1" dirty="0">
              <a:solidFill>
                <a:srgbClr val="FF0000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5" name="Imagem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6156" y="2799275"/>
            <a:ext cx="3262277" cy="4401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35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6000">
        <p14:ripple/>
        <p:sndAc>
          <p:stSnd>
            <p:snd r:embed="rId2" name="Adele   Set Fire To The Rain   Tradu.wav"/>
          </p:stSnd>
        </p:sndAc>
      </p:transition>
    </mc:Choice>
    <mc:Fallback xmlns="">
      <p:transition spd="slow" advClick="0" advTm="26000">
        <p:fade/>
        <p:sndAc>
          <p:stSnd>
            <p:snd r:embed="rId6" name="Adele   Set Fire To The Rain   Trad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0"/>
                            </p:stCondLst>
                            <p:childTnLst>
                              <p:par>
                                <p:cTn id="8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200"/>
                            </p:stCondLst>
                            <p:childTnLst>
                              <p:par>
                                <p:cTn id="2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200"/>
                            </p:stCondLst>
                            <p:childTnLst>
                              <p:par>
                                <p:cTn id="28" presetID="23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72 0.058 0.1 0.152 0.077 0.238 C -0.015 0.233 -0.093 0.173 -0.125 0.091 C -0.047 0.04 0.051 0.043 0.125 0.091 C 0.092 0.178 0.011 0.233 -0.077 0.238 C -0.101 0.148 -0.068 0.056 0 0 Z" pathEditMode="relative" ptsTypes="">
                                      <p:cBhvr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800"/>
                            </p:stCondLst>
                            <p:childTnLst>
                              <p:par>
                                <p:cTn id="31" presetID="2" presetClass="entr" presetSubtype="3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4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3328"/>
            <a:ext cx="12192000" cy="6951328"/>
          </a:xfr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-93328"/>
            <a:ext cx="12192000" cy="6951328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3094" y="-93328"/>
            <a:ext cx="12295094" cy="6951328"/>
          </a:xfrm>
          <a:prstGeom prst="rect">
            <a:avLst/>
          </a:prstGeom>
        </p:spPr>
      </p:pic>
      <p:pic>
        <p:nvPicPr>
          <p:cNvPr id="10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86349" y="-93328"/>
            <a:ext cx="6808692" cy="695132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8703" y="-93328"/>
            <a:ext cx="5513297" cy="695132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95129" y="-93328"/>
            <a:ext cx="4199965" cy="6843752"/>
          </a:xfrm>
          <a:prstGeom prst="rect">
            <a:avLst/>
          </a:prstGeom>
        </p:spPr>
      </p:pic>
      <p:pic>
        <p:nvPicPr>
          <p:cNvPr id="13" name="Imagem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8035" y="-93328"/>
            <a:ext cx="1846731" cy="6951328"/>
          </a:xfrm>
          <a:prstGeom prst="rect">
            <a:avLst/>
          </a:prstGeom>
        </p:spPr>
      </p:pic>
      <p:pic>
        <p:nvPicPr>
          <p:cNvPr id="14" name="Imagem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017" y="-93328"/>
            <a:ext cx="2839572" cy="6843752"/>
          </a:xfrm>
          <a:prstGeom prst="rect">
            <a:avLst/>
          </a:prstGeom>
        </p:spPr>
      </p:pic>
      <p:sp>
        <p:nvSpPr>
          <p:cNvPr id="16" name="Retângulo 15"/>
          <p:cNvSpPr/>
          <p:nvPr/>
        </p:nvSpPr>
        <p:spPr>
          <a:xfrm>
            <a:off x="336176" y="4034118"/>
            <a:ext cx="809513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8" name="Retângulo 17"/>
          <p:cNvSpPr/>
          <p:nvPr/>
        </p:nvSpPr>
        <p:spPr>
          <a:xfrm>
            <a:off x="6814363" y="4727902"/>
            <a:ext cx="5261225" cy="213009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sz="2000" b="1" dirty="0" smtClean="0">
                <a:solidFill>
                  <a:schemeClr val="bg2"/>
                </a:solidFill>
                <a:latin typeface="Lucida Calligraphy" panose="03010101010101010101" pitchFamily="66" charset="0"/>
              </a:rPr>
              <a:t>Eu ateei fogo à chuva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latin typeface="Lucida Calligraphy" panose="03010101010101010101" pitchFamily="66" charset="0"/>
              </a:rPr>
              <a:t>Dei tudo de mim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latin typeface="Lucida Calligraphy" panose="03010101010101010101" pitchFamily="66" charset="0"/>
              </a:rPr>
              <a:t>Tentei fazer do impossível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latin typeface="Lucida Calligraphy" panose="03010101010101010101" pitchFamily="66" charset="0"/>
              </a:rPr>
              <a:t>Fiz tudo por aquela a quem em minha vida</a:t>
            </a:r>
          </a:p>
          <a:p>
            <a:pPr algn="ctr"/>
            <a:r>
              <a:rPr lang="pt-BR" sz="2000" b="1" dirty="0" smtClean="0">
                <a:solidFill>
                  <a:schemeClr val="bg2"/>
                </a:solidFill>
                <a:latin typeface="Lucida Calligraphy" panose="03010101010101010101" pitchFamily="66" charset="0"/>
              </a:rPr>
              <a:t>Pensei que fosse um anjo em minha vida</a:t>
            </a:r>
          </a:p>
        </p:txBody>
      </p:sp>
      <p:pic>
        <p:nvPicPr>
          <p:cNvPr id="20" name="Imagem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4687" y="5018275"/>
            <a:ext cx="952500" cy="1190625"/>
          </a:xfrm>
          <a:prstGeom prst="rect">
            <a:avLst/>
          </a:prstGeom>
        </p:spPr>
      </p:pic>
      <p:pic>
        <p:nvPicPr>
          <p:cNvPr id="21" name="Imagem 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6955" y="4754796"/>
            <a:ext cx="952500" cy="119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697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22000">
        <p14:ripple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0"/>
                            </p:stCondLst>
                            <p:childTnLst>
                              <p:par>
                                <p:cTn id="3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0"/>
                            </p:stCondLst>
                            <p:childTnLst>
                              <p:par>
                                <p:cTn id="4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980844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0" y="1237129"/>
            <a:ext cx="489473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b="1" dirty="0">
              <a:latin typeface="Lucida Calligraphy" panose="03010101010101010101" pitchFamily="66" charset="0"/>
            </a:endParaRPr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" y="0"/>
            <a:ext cx="12183595" cy="734209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5" y="570727"/>
            <a:ext cx="2770094" cy="2111462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7599" y="627383"/>
            <a:ext cx="2487706" cy="1681156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8511988" y="2646982"/>
            <a:ext cx="3680012" cy="204813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 b="1" dirty="0" smtClean="0">
              <a:solidFill>
                <a:schemeClr val="tx1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QUE COM A SUA AMIZADE</a:t>
            </a:r>
            <a:b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O SEU AFETO E COMPANHIA</a:t>
            </a:r>
            <a:b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sz="1400" b="1" dirty="0" smtClean="0">
              <a:solidFill>
                <a:schemeClr val="tx1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pt-BR" sz="1400" b="1" dirty="0" smtClean="0">
              <a:solidFill>
                <a:schemeClr val="tx1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COMO A PHOENIX</a:t>
            </a:r>
            <a:b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FEZ O MEU MORTO CORAÇÃO RESSURGIR DAS CINZAS</a:t>
            </a:r>
            <a:br>
              <a:rPr lang="pt-BR" sz="1400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sz="1400" b="1" dirty="0">
              <a:solidFill>
                <a:schemeClr val="tx1"/>
              </a:solidFill>
              <a:latin typeface="Lucida Calligraphy" panose="03010101010101010101" pitchFamily="66" charset="0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228" y="3957379"/>
            <a:ext cx="6006211" cy="3208305"/>
          </a:xfrm>
          <a:prstGeom prst="rect">
            <a:avLst/>
          </a:prstGeom>
        </p:spPr>
      </p:pic>
      <p:sp>
        <p:nvSpPr>
          <p:cNvPr id="13" name="Retângulo 12"/>
          <p:cNvSpPr/>
          <p:nvPr/>
        </p:nvSpPr>
        <p:spPr>
          <a:xfrm rot="10800000" flipV="1">
            <a:off x="8405" y="2935923"/>
            <a:ext cx="2837329" cy="20220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t-BR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EU ATEEI FOGO À CHUVA</a:t>
            </a:r>
            <a:br>
              <a:rPr lang="pt-BR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b="1" dirty="0" smtClean="0">
              <a:solidFill>
                <a:schemeClr val="tx1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endParaRPr lang="pt-BR" b="1" dirty="0" smtClean="0">
              <a:solidFill>
                <a:schemeClr val="tx1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ctr"/>
            <a:r>
              <a:rPr lang="pt-BR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TUDO EM PROL</a:t>
            </a:r>
            <a:br>
              <a:rPr lang="pt-BR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  <a:t>DAQUELE ALGUÉM</a:t>
            </a:r>
            <a:br>
              <a:rPr lang="pt-BR" b="1" dirty="0" smtClean="0">
                <a:solidFill>
                  <a:schemeClr val="tx1"/>
                </a:solidFill>
                <a:effectLst/>
                <a:latin typeface="Lucida Calligraphy" panose="03010101010101010101" pitchFamily="66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b="1" dirty="0" smtClean="0">
              <a:solidFill>
                <a:schemeClr val="tx1"/>
              </a:solidFill>
              <a:effectLst/>
              <a:latin typeface="Lucida Calligraphy" panose="03010101010101010101" pitchFamily="66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109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750" advClick="0" advTm="30000">
        <p14:ripple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500"/>
                            </p:stCondLst>
                            <p:childTnLst>
                              <p:par>
                                <p:cTn id="22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500"/>
                            </p:stCondLst>
                            <p:childTnLst>
                              <p:par>
                                <p:cTn id="28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500"/>
                            </p:stCondLst>
                            <p:childTnLst>
                              <p:par>
                                <p:cTn id="34" presetID="42" presetClass="entr" presetSubtype="0" fill="hold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4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500"/>
                            </p:stCondLst>
                            <p:childTnLst>
                              <p:par>
                                <p:cTn id="5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5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9094" y="0"/>
            <a:ext cx="12501093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309094" y="0"/>
            <a:ext cx="12501094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201706" y="1075765"/>
            <a:ext cx="33348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atin typeface="Lucida Calligraphy" panose="03010101010101010101" pitchFamily="66" charset="0"/>
              </a:rPr>
              <a:t>Ateei fogo à chuva</a:t>
            </a:r>
            <a:endParaRPr lang="pt-BR" sz="3200" b="1" dirty="0">
              <a:latin typeface="Lucida Calligraphy" panose="030101010101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06636" y="0"/>
            <a:ext cx="12998636" cy="6858000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06130" y="0"/>
            <a:ext cx="12398129" cy="6963508"/>
          </a:xfrm>
          <a:prstGeom prst="rect">
            <a:avLst/>
          </a:prstGeom>
        </p:spPr>
      </p:pic>
      <p:sp>
        <p:nvSpPr>
          <p:cNvPr id="9" name="CaixaDeTexto 8"/>
          <p:cNvSpPr txBox="1"/>
          <p:nvPr/>
        </p:nvSpPr>
        <p:spPr>
          <a:xfrm>
            <a:off x="968188" y="510988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pt-BR" dirty="0"/>
          </a:p>
        </p:txBody>
      </p:sp>
      <p:sp>
        <p:nvSpPr>
          <p:cNvPr id="10" name="Retângulo 9"/>
          <p:cNvSpPr/>
          <p:nvPr/>
        </p:nvSpPr>
        <p:spPr>
          <a:xfrm>
            <a:off x="3048000" y="2828836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pt-BR" dirty="0"/>
          </a:p>
        </p:txBody>
      </p:sp>
      <p:sp>
        <p:nvSpPr>
          <p:cNvPr id="11" name="CaixaDeTexto 10"/>
          <p:cNvSpPr txBox="1"/>
          <p:nvPr/>
        </p:nvSpPr>
        <p:spPr>
          <a:xfrm>
            <a:off x="8108576" y="3689256"/>
            <a:ext cx="3782239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Eu ateei fogo a chuva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Fiz de um tudo mesmo como amigo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Para me notares e perceberes</a:t>
            </a:r>
          </a:p>
          <a:p>
            <a:pPr algn="ctr"/>
            <a:r>
              <a:rPr lang="pt-BR" sz="2400" b="1" dirty="0" smtClean="0">
                <a:solidFill>
                  <a:schemeClr val="bg1"/>
                </a:solidFill>
                <a:latin typeface="Lucida Calligraphy" panose="03010101010101010101" pitchFamily="66" charset="0"/>
              </a:rPr>
              <a:t>O amor até então oculto que por ti sinto</a:t>
            </a:r>
            <a:endParaRPr lang="pt-BR" sz="2400" b="1" dirty="0">
              <a:solidFill>
                <a:schemeClr val="bg1"/>
              </a:solidFill>
              <a:latin typeface="Lucida Calligraphy" panose="030101010101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3788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28000">
        <p14:rippl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9000"/>
                            </p:stCondLst>
                            <p:childTnLst>
                              <p:par>
                                <p:cTn id="4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3635" y="0"/>
            <a:ext cx="6685430" cy="6992471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8671" y="3689461"/>
            <a:ext cx="1510553" cy="3720904"/>
          </a:xfrm>
          <a:prstGeom prst="rect">
            <a:avLst/>
          </a:prstGeom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9274" y="3860300"/>
            <a:ext cx="1510553" cy="3720904"/>
          </a:xfrm>
          <a:prstGeom prst="rect">
            <a:avLst/>
          </a:prstGeom>
        </p:spPr>
      </p:pic>
      <p:pic>
        <p:nvPicPr>
          <p:cNvPr id="8" name="Espaço Reservado para Conteúdo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199" y="2635624"/>
            <a:ext cx="4056529" cy="3824114"/>
          </a:xfrm>
          <a:prstGeom prst="rect">
            <a:avLst/>
          </a:prstGeom>
        </p:spPr>
      </p:pic>
      <p:sp>
        <p:nvSpPr>
          <p:cNvPr id="9" name="Retângulo 8"/>
          <p:cNvSpPr/>
          <p:nvPr/>
        </p:nvSpPr>
        <p:spPr>
          <a:xfrm>
            <a:off x="188259" y="230655"/>
            <a:ext cx="5215217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EU ATEEI FOGO À CHUVA</a:t>
            </a:r>
            <a:b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NA ESPERANÇA DE UM DIA SER POR TI NOTADO</a:t>
            </a:r>
            <a:b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 QUEM SABE TU ME OLHARES TAMBÉM</a:t>
            </a:r>
            <a:b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COMO UM CASAL APAIXONADO QUE SE AMA</a:t>
            </a:r>
            <a:b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/>
            </a:r>
            <a:br>
              <a:rPr lang="pt-BR" b="1" dirty="0" smtClean="0">
                <a:solidFill>
                  <a:srgbClr val="000000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3074328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250" advClick="0" advTm="19000">
        <p14:ripple/>
      </p:transition>
    </mc:Choice>
    <mc:Fallback xmlns=""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935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93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93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93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" accel="100000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" accel="100000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1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75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751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1751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919118"/>
          </a:xfrm>
          <a:prstGeom prst="rect">
            <a:avLst/>
          </a:prstGeom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19118"/>
          </a:xfrm>
          <a:prstGeom prst="rect">
            <a:avLst/>
          </a:prstGeom>
        </p:spPr>
      </p:pic>
      <p:sp>
        <p:nvSpPr>
          <p:cNvPr id="7" name="Retângulo 6"/>
          <p:cNvSpPr/>
          <p:nvPr/>
        </p:nvSpPr>
        <p:spPr>
          <a:xfrm>
            <a:off x="309282" y="228601"/>
            <a:ext cx="3281083" cy="47028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EU ATEEI FOGO À CHUVA</a:t>
            </a:r>
            <a:b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MAS DESISTI ATÉ DE MIM</a:t>
            </a:r>
            <a:b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DEPOIS QUE OUTRO ALGUÉM</a:t>
            </a:r>
            <a:b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ENTROU EM TUA VIDA</a:t>
            </a:r>
            <a:b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COSTAS ME DESTE</a:t>
            </a:r>
            <a:b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TRISTE MELANCÓLICO</a:t>
            </a:r>
            <a:b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pt-BR" sz="20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CHOROSO E SOZINHO ME DEIXASTE.</a:t>
            </a:r>
            <a:endParaRPr lang="pt-BR" sz="2000" b="1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480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28000">
        <p14:rippl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1426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479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32" tmFilter="0, 0; 0.125,0.2665; 0.25,0.4; 0.375,0.465; 0.5,0.5;  0.625,0.535; 0.75,0.6; 0.875,0.7335; 1,1">
                                          <p:stCondLst>
                                            <p:cond delay="163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" tmFilter="0, 0; 0.125,0.2665; 0.25,0.4; 0.375,0.465; 0.5,0.5;  0.625,0.535; 0.75,0.6; 0.875,0.7335; 1,1">
                                          <p:stCondLst>
                                            <p:cond delay="325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" tmFilter="0, 0; 0.125,0.2665; 0.25,0.4; 0.375,0.465; 0.5,0.5;  0.625,0.535; 0.75,0.6; 0.875,0.7335; 1,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1">
                                          <p:stCondLst>
                                            <p:cond delay="159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" decel="50000">
                                          <p:stCondLst>
                                            <p:cond delay="166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">
                                          <p:stCondLst>
                                            <p:cond delay="3225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" decel="50000">
                                          <p:stCondLst>
                                            <p:cond delay="328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1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" decel="50000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0"/>
                            </p:stCondLst>
                            <p:childTnLst>
                              <p:par>
                                <p:cTn id="29" presetID="16" presetClass="exit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1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0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7747"/>
            <a:ext cx="12192000" cy="7113494"/>
          </a:xfrm>
          <a:prstGeom prst="rect">
            <a:avLst/>
          </a:prstGeom>
        </p:spPr>
      </p:pic>
      <p:sp>
        <p:nvSpPr>
          <p:cNvPr id="6" name="Retângulo 5"/>
          <p:cNvSpPr/>
          <p:nvPr/>
        </p:nvSpPr>
        <p:spPr>
          <a:xfrm>
            <a:off x="242048" y="0"/>
            <a:ext cx="10340788" cy="28078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Texto: Eu ateei fogo à chuva.</a:t>
            </a:r>
            <a:endParaRPr lang="pt-BR" sz="28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Autoria: Dom de </a:t>
            </a:r>
            <a:r>
              <a:rPr lang="pt-BR" sz="2800" b="1" dirty="0" err="1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Mélo</a:t>
            </a:r>
            <a:r>
              <a:rPr lang="pt-BR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dos Anjos Andrade.</a:t>
            </a:r>
            <a:endParaRPr lang="pt-BR" sz="28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Formatação: Dorotéia Gomes.</a:t>
            </a:r>
            <a:endParaRPr lang="pt-BR" sz="28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Imagens: Internet.</a:t>
            </a:r>
            <a:endParaRPr lang="pt-BR" sz="2800" dirty="0" smtClean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fontAlgn="ctr">
              <a:lnSpc>
                <a:spcPct val="107000"/>
              </a:lnSpc>
              <a:spcAft>
                <a:spcPts val="1500"/>
              </a:spcAft>
            </a:pPr>
            <a:r>
              <a:rPr lang="en-US" sz="2800" b="1" dirty="0" err="1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Música</a:t>
            </a:r>
            <a:r>
              <a:rPr lang="en-US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</a:t>
            </a:r>
            <a:r>
              <a:rPr lang="en-US" sz="2800" b="1" dirty="0" smtClean="0">
                <a:solidFill>
                  <a:schemeClr val="bg1"/>
                </a:solidFill>
                <a:effectLst/>
                <a:latin typeface="Verdana" panose="020B060403050404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(SET FIRE TO THE RAIN) DE ADELE.</a:t>
            </a:r>
            <a:endParaRPr lang="pt-BR" sz="2800" dirty="0">
              <a:solidFill>
                <a:schemeClr val="bg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5257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500" advClick="0" advTm="27000">
        <p14:ripple/>
      </p:transition>
    </mc:Choice>
    <mc:Fallback xmlns="">
      <p:transition spd="slow" advClick="0" advTm="2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650"/>
                            </p:stCondLst>
                            <p:childTnLst>
                              <p:par>
                                <p:cTn id="19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750"/>
                            </p:stCondLst>
                            <p:childTnLst>
                              <p:par>
                                <p:cTn id="27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450"/>
                            </p:stCondLst>
                            <p:childTnLst>
                              <p:par>
                                <p:cTn id="35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1750"/>
                            </p:stCondLst>
                            <p:childTnLst>
                              <p:par>
                                <p:cTn id="43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500" tmFilter="0,0; .5, 1; 1, 1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EU ATEEI FOGO À CHUVA by Dorotéia Gomes</Template>
  <TotalTime>0</TotalTime>
  <Words>140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4" baseType="lpstr">
      <vt:lpstr>Arial</vt:lpstr>
      <vt:lpstr>Calibri</vt:lpstr>
      <vt:lpstr>Calibri Light</vt:lpstr>
      <vt:lpstr>Lucida Calligraphy</vt:lpstr>
      <vt:lpstr>Times New Roman</vt:lpstr>
      <vt:lpstr>Verdana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2014-09-29T02:30:51Z</dcterms:created>
  <dcterms:modified xsi:type="dcterms:W3CDTF">2014-09-29T02:31:37Z</dcterms:modified>
</cp:coreProperties>
</file>