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75" r:id="rId2"/>
    <p:sldId id="256" r:id="rId3"/>
    <p:sldId id="273" r:id="rId4"/>
    <p:sldId id="274" r:id="rId5"/>
    <p:sldId id="258" r:id="rId6"/>
    <p:sldId id="257" r:id="rId7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lnSpc>
        <a:spcPct val="90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1pPr>
    <a:lvl2pPr marL="457200" algn="l" defTabSz="449263" rtl="0" eaLnBrk="0" fontAlgn="base" hangingPunct="0">
      <a:lnSpc>
        <a:spcPct val="90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2pPr>
    <a:lvl3pPr marL="914400" algn="l" defTabSz="449263" rtl="0" eaLnBrk="0" fontAlgn="base" hangingPunct="0">
      <a:lnSpc>
        <a:spcPct val="90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3pPr>
    <a:lvl4pPr marL="1371600" algn="l" defTabSz="449263" rtl="0" eaLnBrk="0" fontAlgn="base" hangingPunct="0">
      <a:lnSpc>
        <a:spcPct val="90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4pPr>
    <a:lvl5pPr marL="1828800" algn="l" defTabSz="449263" rtl="0" eaLnBrk="0" fontAlgn="base" hangingPunct="0">
      <a:lnSpc>
        <a:spcPct val="90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9pPr>
  </p:defaultTextStyle>
  <p:modifyVerifier cryptProviderType="rsaFull" cryptAlgorithmClass="hash" cryptAlgorithmType="typeAny" cryptAlgorithmSid="4" spinCount="100000" saltData="aYu7k895Zs5JXX5phhST9w==" hashData="JH9OCmiW/SMvlsc6BIaPqV/U29A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99" d="100"/>
          <a:sy n="99" d="100"/>
        </p:scale>
        <p:origin x="72" y="21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B569949-F04A-46FC-A54F-6956EAA3DCE0}" type="datetimeFigureOut">
              <a:rPr lang="pt-BR"/>
              <a:pPr/>
              <a:t>30/12/2020</a:t>
            </a:fld>
            <a:endParaRPr lang="pt-BR"/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6A28B79-FD9A-4F0A-BB9B-9D48ADF5085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120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BR">
              <a:ea typeface="+mn-ea"/>
            </a:endParaRPr>
          </a:p>
        </p:txBody>
      </p:sp>
      <p:sp>
        <p:nvSpPr>
          <p:cNvPr id="27651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-7261225"/>
            <a:ext cx="0" cy="1591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noProof="0" smtClean="0"/>
          </a:p>
        </p:txBody>
      </p:sp>
    </p:spTree>
    <p:extLst>
      <p:ext uri="{BB962C8B-B14F-4D97-AF65-F5344CB8AC3E}">
        <p14:creationId xmlns:p14="http://schemas.microsoft.com/office/powerpoint/2010/main" val="14405108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9pPr>
          </a:lstStyle>
          <a:p>
            <a:endParaRPr lang="pt-BR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1394415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9pPr>
          </a:lstStyle>
          <a:p>
            <a:endParaRPr lang="pt-BR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3740849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9pPr>
          </a:lstStyle>
          <a:p>
            <a:endParaRPr lang="pt-BR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1731655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0BA80-38B7-43EE-81AE-20B969862E1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244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0A6C7-ED26-4CE9-8ED1-D28F1D616DF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138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D8CFA6-D922-4D2A-998E-900B36E1A06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581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2788"/>
            <a:ext cx="3808413" cy="4248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6613" y="1982788"/>
            <a:ext cx="3808412" cy="4248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70D96-B585-404D-B979-098CD71FDB3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696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87463-2CB8-4544-9EA2-B60A645DC2E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45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440CF5-504E-4D0D-A3E9-0372BC8150D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277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8ECBB-5BA4-4CD4-BCC2-8EE524381E1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302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1DDA2-53F6-42A3-A1AA-805423572BD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820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D2FAF-EB60-40C4-AAF7-D12D7B4AC8A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769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F5D90-1E8D-4B9C-B8C5-F8382A6CBDA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338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3513" y="466725"/>
            <a:ext cx="1941512" cy="576421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66725"/>
            <a:ext cx="5675313" cy="5764213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C9F8D-E6A5-4328-8B41-AC34E870C87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05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6725"/>
            <a:ext cx="7769225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 para editar o formato do título de texto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2788"/>
            <a:ext cx="776922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 para editar o formato do texto em estrutura de tópicos</a:t>
            </a:r>
          </a:p>
          <a:p>
            <a:pPr lvl="1"/>
            <a:r>
              <a:rPr lang="en-GB" smtClean="0"/>
              <a:t>Segundo Nível da Estrutura de Tópicos</a:t>
            </a:r>
          </a:p>
          <a:p>
            <a:pPr lvl="2"/>
            <a:r>
              <a:rPr lang="en-GB" smtClean="0"/>
              <a:t>Terceiro Nível da Estrutura de Tópicos</a:t>
            </a:r>
          </a:p>
          <a:p>
            <a:pPr lvl="3"/>
            <a:r>
              <a:rPr lang="en-GB" smtClean="0"/>
              <a:t>Quarto Nível da Estrutura de Tópicos</a:t>
            </a:r>
          </a:p>
          <a:p>
            <a:pPr lvl="4"/>
            <a:r>
              <a:rPr lang="en-GB" smtClean="0"/>
              <a:t>Quinto Nível da Estrutura de Tópicos</a:t>
            </a:r>
          </a:p>
          <a:p>
            <a:pPr lvl="4"/>
            <a:r>
              <a:rPr lang="en-GB" smtClean="0"/>
              <a:t>Sexto Nível da Estrutura de Tópicos</a:t>
            </a:r>
          </a:p>
          <a:p>
            <a:pPr lvl="4"/>
            <a:r>
              <a:rPr lang="en-GB" smtClean="0"/>
              <a:t>Sétimo Nível da Estrutura de Tópicos</a:t>
            </a:r>
          </a:p>
          <a:p>
            <a:pPr lvl="4"/>
            <a:r>
              <a:rPr lang="en-GB" smtClean="0"/>
              <a:t>Oitavo Nível da Estrutura de Tópicos</a:t>
            </a:r>
          </a:p>
          <a:p>
            <a:pPr lvl="4"/>
            <a:r>
              <a:rPr lang="en-GB" smtClean="0"/>
              <a:t>Nono Nível da Estrutura de Tópicos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6813"/>
            <a:ext cx="1901825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6813"/>
            <a:ext cx="2892425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6813"/>
            <a:ext cx="1901825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DB8C1167-FF58-4F7B-9187-A49A8DFB4CA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Lucida Sans Unicode" charset="0"/>
          <a:cs typeface="+mj-cs"/>
        </a:defRPr>
      </a:lvl1pPr>
      <a:lvl2pPr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Lucida Sans Unicode" charset="0"/>
          <a:cs typeface="Lucida Sans Unicode" charset="0"/>
        </a:defRPr>
      </a:lvl2pPr>
      <a:lvl3pPr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Lucida Sans Unicode" charset="0"/>
          <a:cs typeface="Lucida Sans Unicode" charset="0"/>
        </a:defRPr>
      </a:lvl3pPr>
      <a:lvl4pPr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Lucida Sans Unicode" charset="0"/>
          <a:cs typeface="Lucida Sans Unicode" charset="0"/>
        </a:defRPr>
      </a:lvl4pPr>
      <a:lvl5pPr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Lucida Sans Unicode" charset="0"/>
          <a:cs typeface="Lucida Sans Unicode" charset="0"/>
        </a:defRPr>
      </a:lvl5pPr>
      <a:lvl6pPr marL="457200"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Lucida Sans Unicode" charset="0"/>
        </a:defRPr>
      </a:lvl6pPr>
      <a:lvl7pPr marL="914400"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Lucida Sans Unicode" charset="0"/>
        </a:defRPr>
      </a:lvl7pPr>
      <a:lvl8pPr marL="1371600"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Lucida Sans Unicode" charset="0"/>
        </a:defRPr>
      </a:lvl8pPr>
      <a:lvl9pPr marL="1828800"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Lucida Sans Unicode" charset="0"/>
        </a:defRPr>
      </a:lvl9pPr>
    </p:titleStyle>
    <p:bodyStyle>
      <a:lvl1pPr marL="338138" indent="-338138" algn="l" defTabSz="44926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000000"/>
          </a:solidFill>
          <a:latin typeface="+mn-lt"/>
          <a:ea typeface="Lucida Sans Unicode" charset="0"/>
          <a:cs typeface="+mn-cs"/>
        </a:defRPr>
      </a:lvl1pPr>
      <a:lvl2pPr marL="739775" indent="-282575" algn="l" defTabSz="449263" rtl="0" eaLnBrk="1" fontAlgn="base" hangingPunct="1">
        <a:lnSpc>
          <a:spcPct val="90000"/>
        </a:lnSpc>
        <a:spcBef>
          <a:spcPts val="7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900">
          <a:solidFill>
            <a:srgbClr val="000000"/>
          </a:solidFill>
          <a:latin typeface="+mn-lt"/>
          <a:ea typeface="Lucida Sans Unicode" charset="0"/>
          <a:cs typeface="+mn-cs"/>
        </a:defRPr>
      </a:lvl2pPr>
      <a:lvl3pPr marL="1143000" indent="-227013" algn="l" defTabSz="449263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000000"/>
          </a:solidFill>
          <a:latin typeface="+mn-lt"/>
          <a:ea typeface="Lucida Sans Unicode" charset="0"/>
          <a:cs typeface="+mn-cs"/>
        </a:defRPr>
      </a:lvl3pPr>
      <a:lvl4pPr marL="16002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Lucida Sans Unicode" charset="0"/>
          <a:cs typeface="+mn-cs"/>
        </a:defRPr>
      </a:lvl4pPr>
      <a:lvl5pPr marL="20574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Lucida Sans Unicode" charset="0"/>
          <a:cs typeface="+mn-cs"/>
        </a:defRPr>
      </a:lvl5pPr>
      <a:lvl6pPr marL="25146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hyperlink" Target="http://www.glitter-graphics.com/" TargetMode="Externa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gif"/><Relationship Id="rId12" Type="http://schemas.openxmlformats.org/officeDocument/2006/relationships/image" Target="../media/image13.gif"/><Relationship Id="rId2" Type="http://schemas.openxmlformats.org/officeDocument/2006/relationships/audio" Target="../media/media2.wav"/><Relationship Id="rId16" Type="http://schemas.openxmlformats.org/officeDocument/2006/relationships/image" Target="../media/image6.png"/><Relationship Id="rId1" Type="http://schemas.microsoft.com/office/2007/relationships/media" Target="../media/media2.wav"/><Relationship Id="rId6" Type="http://schemas.openxmlformats.org/officeDocument/2006/relationships/image" Target="../media/image8.gif"/><Relationship Id="rId11" Type="http://schemas.openxmlformats.org/officeDocument/2006/relationships/hyperlink" Target="http://s936.photobucket.com/user/carmenmbonilla/media/holiday%20-%20happy%20new%20year/happy_new_year_zpsf4974cf6.gif.html" TargetMode="External"/><Relationship Id="rId5" Type="http://schemas.openxmlformats.org/officeDocument/2006/relationships/image" Target="../media/image7.gif"/><Relationship Id="rId15" Type="http://schemas.openxmlformats.org/officeDocument/2006/relationships/image" Target="../media/image15.gif"/><Relationship Id="rId10" Type="http://schemas.openxmlformats.org/officeDocument/2006/relationships/image" Target="../media/image12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11.gif"/><Relationship Id="rId1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hyperlink" Target="http://s936.photobucket.com/user/carmenmbonilla/media/holiday%20-%20christmas/566204y1phl3iw4j.gif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hyperlink" Target="http://s936.photobucket.com/user/carmenmbonilla/media/holiday%20-%20happy%20new%20year/happy_new_year_zpsf4974cf6.gif.html" TargetMode="External"/><Relationship Id="rId4" Type="http://schemas.openxmlformats.org/officeDocument/2006/relationships/image" Target="../media/image1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aixaDeTexto 25"/>
          <p:cNvSpPr txBox="1"/>
          <p:nvPr/>
        </p:nvSpPr>
        <p:spPr>
          <a:xfrm>
            <a:off x="4061246" y="124326"/>
            <a:ext cx="3400269" cy="6075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Fim do ano de 2020,  começo de um ano novo, meu desejo que possamos ter um ano 2021 diferente, com novas esperanças, com paz e amor...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DOROTÉIA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2020</a:t>
            </a:r>
            <a:endParaRPr lang="pt-BR" sz="3600" b="1" dirty="0">
              <a:solidFill>
                <a:srgbClr val="FFFF00"/>
              </a:solidFill>
            </a:endParaRPr>
          </a:p>
        </p:txBody>
      </p:sp>
      <p:pic>
        <p:nvPicPr>
          <p:cNvPr id="27" name="Imagem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1440"/>
            <a:ext cx="1743725" cy="617336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0" name="Imagem 13" descr="40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380312" y="1700807"/>
            <a:ext cx="1746824" cy="1152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m 13" descr="40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889">
            <a:off x="2231286" y="3911085"/>
            <a:ext cx="787771" cy="123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m 6" descr="29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758" y="660686"/>
            <a:ext cx="2476500" cy="2110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m 6" descr="29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333" y="1076512"/>
            <a:ext cx="24765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agem 28" descr="artifices-17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542" y="3477810"/>
            <a:ext cx="193833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agem 28" descr="artifices-17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852934"/>
            <a:ext cx="142462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Imagem 6" descr="29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631" y="482188"/>
            <a:ext cx="24765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Imagem 28" descr="artifices-17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182" y="124326"/>
            <a:ext cx="142462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Imagem 28" descr="artifices-17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690" y="131528"/>
            <a:ext cx="142462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Imagem 6" descr="29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678" y="1148235"/>
            <a:ext cx="2476500" cy="2110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agem 6" descr="29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397" y="3970331"/>
            <a:ext cx="2476500" cy="2110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agem 28" descr="artifices-17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858" y="938638"/>
            <a:ext cx="193833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m 28" descr="artifices-17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934" y="4753976"/>
            <a:ext cx="193833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Imagem 28" descr="artifices-17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815" y="2181002"/>
            <a:ext cx="193833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Imagem 28" descr="artifices-17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687" y="4963686"/>
            <a:ext cx="193833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Imagem 28" descr="artifices-17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824" y="562362"/>
            <a:ext cx="201844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Imagem 2" descr="artifices-08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457" y="2624803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Imagem 2" descr="artifices-08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248" y="1605171"/>
            <a:ext cx="1810329" cy="1329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Imagem 2" descr="artifices-08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798" y="-466415"/>
            <a:ext cx="834232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Imagem 2" descr="artifices-08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687" y="78029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Imagem 2" descr="artifices-08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250" y="231829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Imagem 2" descr="artifices-08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075" y="2594095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Imagem 2" descr="artifices-08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29" y="3470625"/>
            <a:ext cx="4209529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audio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7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991574" y="2732660"/>
            <a:ext cx="609600" cy="6096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587688" y="5301208"/>
            <a:ext cx="2413414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84138" algn="ctr"/>
            <a:r>
              <a:rPr lang="pt-BR" sz="2800" b="1" dirty="0" smtClean="0">
                <a:ln w="9525">
                  <a:solidFill>
                    <a:srgbClr val="FFC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</a:rPr>
              <a:t>DOROTEIA</a:t>
            </a:r>
          </a:p>
          <a:p>
            <a:pPr indent="84138" algn="ctr"/>
            <a:r>
              <a:rPr lang="pt-BR" sz="2800" b="1" dirty="0" smtClean="0">
                <a:ln w="9525">
                  <a:solidFill>
                    <a:srgbClr val="FFC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</a:rPr>
              <a:t>GOMES</a:t>
            </a:r>
          </a:p>
          <a:p>
            <a:pPr indent="84138" algn="ctr"/>
            <a:r>
              <a:rPr lang="pt-BR" sz="2800" b="1" dirty="0" smtClean="0">
                <a:ln w="9525">
                  <a:solidFill>
                    <a:srgbClr val="FFC0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</a:rPr>
              <a:t>SLIDES</a:t>
            </a:r>
            <a:endParaRPr lang="pt-BR" sz="2800" b="1" dirty="0">
              <a:ln w="9525">
                <a:solidFill>
                  <a:srgbClr val="FFC000"/>
                </a:solidFill>
                <a:prstDash val="solid"/>
              </a:ln>
              <a:solidFill>
                <a:schemeClr val="accent5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368258" y="3216634"/>
            <a:ext cx="184731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1995244" y="5992134"/>
            <a:ext cx="3309566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84138" algn="ctr"/>
            <a:r>
              <a:rPr lang="pt-BR" sz="2200" b="1" dirty="0" smtClean="0">
                <a:ln w="9525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</a:rPr>
              <a:t>SERGRASAN.COM</a:t>
            </a:r>
            <a:endParaRPr lang="pt-BR" sz="2200" b="1" dirty="0">
              <a:ln w="9525">
                <a:solidFill>
                  <a:srgbClr val="FFC000"/>
                </a:solidFill>
                <a:prstDash val="solid"/>
              </a:ln>
              <a:solidFill>
                <a:srgbClr val="FF00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6885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1000">
        <p:sndAc>
          <p:endSnd/>
        </p:sndAc>
      </p:transition>
    </mc:Choice>
    <mc:Fallback>
      <p:transition advClick="0" advTm="41000"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39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539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  <p:bldLst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0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789363"/>
            <a:ext cx="14636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190" y="4809059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53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075" y="1343167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54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652963"/>
            <a:ext cx="14636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662064" y="2624138"/>
            <a:ext cx="181822" cy="7716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00"/>
              </a:buClr>
              <a:buFont typeface="Tahoma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en-GB" sz="44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  <a:ea typeface="+mn-ea"/>
            </a:endParaRPr>
          </a:p>
        </p:txBody>
      </p:sp>
      <p:pic>
        <p:nvPicPr>
          <p:cNvPr id="2056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333375"/>
            <a:ext cx="1143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57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221163"/>
            <a:ext cx="1143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0" name="Picture 2" descr="http://i936.photobucket.com/albums/ad204/carmenmbonilla/holiday%20-%20happy%20new%20year/happy_new_year_zpsf4974cf6.gif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14" y="-71094"/>
            <a:ext cx="5300910" cy="128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dl3.glitter-graphics.net/pub/851/851093ygjr3l1m1x.gif">
            <a:hlinkClick r:id="rId13"/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579" y="3349186"/>
            <a:ext cx="1725267" cy="313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724524" y="116632"/>
            <a:ext cx="3179989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</a:rPr>
              <a:t>Dorotéia Gomes</a:t>
            </a:r>
          </a:p>
          <a:p>
            <a:pPr algn="ctr"/>
            <a:r>
              <a:rPr lang="pt-BR" sz="4400" dirty="0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</a:rPr>
              <a:t>slides</a:t>
            </a:r>
            <a:endParaRPr lang="pt-BR" sz="4400" dirty="0">
              <a:ln>
                <a:solidFill>
                  <a:srgbClr val="FFC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45323" y="869288"/>
            <a:ext cx="530091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De repente, num Instante fugaz, os fogos de artifício anunciam que o ano novo está presente e o ano velho ficou para trás.</a:t>
            </a:r>
          </a:p>
          <a:p>
            <a:pPr algn="ctr"/>
            <a:endParaRPr lang="pt-BR" sz="2800" b="1" dirty="0">
              <a:solidFill>
                <a:srgbClr val="FFFF00"/>
              </a:solidFill>
              <a:latin typeface="Garamond" pitchFamily="18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De repente, num instante fugaz,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 as taças de champanhe se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   cruzam e o vinho francês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    </a:t>
            </a:r>
            <a:r>
              <a:rPr lang="pt-BR" sz="2800" b="1" dirty="0" err="1" smtClean="0">
                <a:solidFill>
                  <a:srgbClr val="FFFF00"/>
                </a:solidFill>
                <a:latin typeface="Garamond" pitchFamily="18" charset="0"/>
              </a:rPr>
              <a:t>burbulhante</a:t>
            </a:r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 anuncia 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     que o velho se foi 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e o Ano Novo chegou...</a:t>
            </a:r>
          </a:p>
          <a:p>
            <a:pPr algn="ctr"/>
            <a:endParaRPr lang="pt-BR" sz="2800" b="1" dirty="0" smtClean="0">
              <a:solidFill>
                <a:srgbClr val="FFFF00"/>
              </a:solidFill>
              <a:latin typeface="Garamond" pitchFamily="18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DESEJO QUE SEJA COM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ALEGRIAS, ESPERANÇAS,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itchFamily="18" charset="0"/>
              </a:rPr>
              <a:t>PAZ E AMOR.</a:t>
            </a:r>
            <a:endParaRPr lang="pt-BR" b="1" dirty="0" smtClean="0">
              <a:solidFill>
                <a:srgbClr val="FFFF00"/>
              </a:solidFill>
              <a:latin typeface="Garamond" pitchFamily="18" charset="0"/>
            </a:endParaRPr>
          </a:p>
        </p:txBody>
      </p:sp>
      <p:pic>
        <p:nvPicPr>
          <p:cNvPr id="19" name="BLOGGER_PHOTO_ID_5563928980107660946" descr="__BRD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-39058" y="5068288"/>
            <a:ext cx="1830959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BLOGGER_PHOTO_ID_5563928980107660946" descr="__BRD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804025" y="2232747"/>
            <a:ext cx="1652042" cy="159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audio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5000">
        <p:sndAc>
          <p:endSnd/>
        </p:sndAc>
      </p:transition>
    </mc:Choice>
    <mc:Fallback xmlns="">
      <p:transition advClick="0" advTm="45000"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892 -0.13368 L 0.65208 -0.49098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49" y="-178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77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387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25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65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6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Usuario\Desktop\feliz 2015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23" y="-1565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658"/>
            <a:ext cx="4932041" cy="6873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77985" y="-30948"/>
            <a:ext cx="4247791" cy="6857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843808" y="-46605"/>
            <a:ext cx="35283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/>
              <a:t>De repente, os </a:t>
            </a:r>
            <a:r>
              <a:rPr lang="pt-BR" sz="2800" b="1" dirty="0"/>
              <a:t>o</a:t>
            </a:r>
            <a:r>
              <a:rPr lang="pt-BR" sz="2800" b="1" dirty="0" smtClean="0"/>
              <a:t>lhos se cruzam, as mãos se entrelaçam e</a:t>
            </a:r>
          </a:p>
          <a:p>
            <a:pPr algn="ctr"/>
            <a:r>
              <a:rPr lang="pt-BR" sz="2800" b="1" dirty="0" smtClean="0"/>
              <a:t>Os seres humanos, num abraço caloroso, num só pensamento, exprimem um só desejo e uma só aspiração:</a:t>
            </a:r>
          </a:p>
          <a:p>
            <a:pPr algn="ctr"/>
            <a:r>
              <a:rPr lang="pt-BR" sz="2800" b="1" dirty="0" smtClean="0"/>
              <a:t>  PAZ E AMOR 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76172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sndAc>
          <p:endSnd/>
        </p:sndAc>
      </p:transition>
    </mc:Choice>
    <mc:Fallback xmlns="">
      <p:transition spd="slow" advClick="0" advTm="23000"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788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70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300"/>
                            </p:stCondLst>
                            <p:childTnLst>
                              <p:par>
                                <p:cTn id="4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i936.photobucket.com/albums/ad204/carmenmbonilla/holiday%20-%20christmas/566204y1phl3iw4j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657" y="30583"/>
            <a:ext cx="2805462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lh5.googleusercontent.com/-7wNQ7Xvpdis/VJiZ38IF62I/AAAAAAAAsWA/X7CkT73_URY/w506-h822/14%2B-%2B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6" y="30583"/>
            <a:ext cx="3419872" cy="6889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699308" y="-11113"/>
            <a:ext cx="2635349" cy="5597266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 repente, não</a:t>
            </a:r>
          </a:p>
          <a:p>
            <a:pPr algn="ctr"/>
            <a:r>
              <a:rPr lang="pt-BR" dirty="0">
                <a:solidFill>
                  <a:schemeClr val="tx1"/>
                </a:solidFill>
                <a:latin typeface="Garamond" panose="02020404030301010803" pitchFamily="18" charset="0"/>
              </a:rPr>
              <a:t>i</a:t>
            </a:r>
            <a:r>
              <a:rPr lang="pt-BR" dirty="0" smtClean="0">
                <a:solidFill>
                  <a:schemeClr val="tx1"/>
                </a:solidFill>
                <a:latin typeface="Garamond" panose="02020404030301010803" pitchFamily="18" charset="0"/>
              </a:rPr>
              <a:t>mporta a nação, não importa a </a:t>
            </a:r>
            <a:r>
              <a:rPr lang="pt-BR" dirty="0" smtClean="0">
                <a:solidFill>
                  <a:schemeClr val="tx1"/>
                </a:solidFill>
                <a:latin typeface="Garamond" panose="02020404030301010803" pitchFamily="18" charset="0"/>
              </a:rPr>
              <a:t>língua, não </a:t>
            </a:r>
            <a:r>
              <a:rPr lang="pt-BR" dirty="0" smtClean="0">
                <a:solidFill>
                  <a:schemeClr val="tx1"/>
                </a:solidFill>
                <a:latin typeface="Garamond" panose="02020404030301010803" pitchFamily="18" charset="0"/>
              </a:rPr>
              <a:t>importa a cor, não importa a origem, porque </a:t>
            </a:r>
          </a:p>
          <a:p>
            <a:pPr algn="ctr"/>
            <a:endParaRPr lang="pt-BR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ctr"/>
            <a:r>
              <a:rPr lang="pt-BR" dirty="0" smtClean="0">
                <a:solidFill>
                  <a:schemeClr val="tx1"/>
                </a:solidFill>
                <a:latin typeface="Garamond" panose="02020404030301010803" pitchFamily="18" charset="0"/>
              </a:rPr>
              <a:t>Todos são humanos e descendente de um só Pai, os homens lembram-se apenas de um só verbo:</a:t>
            </a:r>
          </a:p>
          <a:p>
            <a:pPr algn="ctr"/>
            <a:r>
              <a:rPr lang="pt-BR" dirty="0" smtClean="0">
                <a:solidFill>
                  <a:schemeClr val="tx1"/>
                </a:solidFill>
                <a:latin typeface="Garamond" panose="02020404030301010803" pitchFamily="18" charset="0"/>
              </a:rPr>
              <a:t>AMAR</a:t>
            </a:r>
            <a:endParaRPr lang="pt-BR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pic>
        <p:nvPicPr>
          <p:cNvPr id="5" name="Picture 2" descr="http://i936.photobucket.com/albums/ad204/carmenmbonilla/holiday%20-%20happy%20new%20year/happy_new_year_zpsf4974cf6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837" y="5583306"/>
            <a:ext cx="2776522" cy="97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Resultado de imagem para gifs animados de fogos de artificio"/>
          <p:cNvSpPr>
            <a:spLocks noChangeAspect="1" noChangeArrowheads="1"/>
          </p:cNvSpPr>
          <p:nvPr/>
        </p:nvSpPr>
        <p:spPr bwMode="auto">
          <a:xfrm>
            <a:off x="0" y="-163513"/>
            <a:ext cx="809625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5" name="AutoShape 6" descr="Resultado de imagem para gifs animados de fogos de artificio"/>
          <p:cNvSpPr>
            <a:spLocks noChangeAspect="1" noChangeArrowheads="1"/>
          </p:cNvSpPr>
          <p:nvPr/>
        </p:nvSpPr>
        <p:spPr bwMode="auto">
          <a:xfrm>
            <a:off x="152400" y="-11113"/>
            <a:ext cx="809625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6" name="AutoShape 8" descr="Resultado de imagem para gifs animados de fogos de artificio"/>
          <p:cNvSpPr>
            <a:spLocks noChangeAspect="1" noChangeArrowheads="1"/>
          </p:cNvSpPr>
          <p:nvPr/>
        </p:nvSpPr>
        <p:spPr bwMode="auto">
          <a:xfrm>
            <a:off x="304800" y="141287"/>
            <a:ext cx="809625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7" name="AutoShape 10" descr="Resultado de imagem para gifs animados transparentes de fogos de artificio"/>
          <p:cNvSpPr>
            <a:spLocks noChangeAspect="1" noChangeArrowheads="1"/>
          </p:cNvSpPr>
          <p:nvPr/>
        </p:nvSpPr>
        <p:spPr bwMode="auto">
          <a:xfrm>
            <a:off x="0" y="-163513"/>
            <a:ext cx="146685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8" name="AutoShape 12" descr="Resultado de imagem para gifs animados transparentes de fogos de artificio"/>
          <p:cNvSpPr>
            <a:spLocks noChangeAspect="1" noChangeArrowheads="1"/>
          </p:cNvSpPr>
          <p:nvPr/>
        </p:nvSpPr>
        <p:spPr bwMode="auto">
          <a:xfrm>
            <a:off x="152400" y="-11113"/>
            <a:ext cx="146685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5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00"/>
    </mc:Choice>
    <mc:Fallback xmlns="">
      <p:transition spd="slow"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8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775"/>
                            </p:stCondLst>
                            <p:childTnLst>
                              <p:par>
                                <p:cTn id="3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275"/>
                            </p:stCondLst>
                            <p:childTnLst>
                              <p:par>
                                <p:cTn id="4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djpinguim.d.j.pic.centerblog.net/c38f620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-12776"/>
            <a:ext cx="4330124" cy="676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0"/>
            <a:ext cx="460851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ln>
                  <a:solidFill>
                    <a:srgbClr val="FFC000"/>
                  </a:solidFill>
                </a:ln>
              </a:rPr>
              <a:t>De repente, os homens</a:t>
            </a:r>
          </a:p>
          <a:p>
            <a:pPr algn="ctr"/>
            <a:r>
              <a:rPr lang="pt-BR" sz="2800" dirty="0">
                <a:ln>
                  <a:solidFill>
                    <a:srgbClr val="FFC000"/>
                  </a:solidFill>
                </a:ln>
              </a:rPr>
              <a:t>l</a:t>
            </a:r>
            <a:r>
              <a:rPr lang="pt-BR" sz="2800" dirty="0" smtClean="0">
                <a:ln>
                  <a:solidFill>
                    <a:srgbClr val="FFC000"/>
                  </a:solidFill>
                </a:ln>
              </a:rPr>
              <a:t>embram-se do futuro virtuoso, de como é bom viver.</a:t>
            </a:r>
          </a:p>
          <a:p>
            <a:pPr algn="ctr"/>
            <a:r>
              <a:rPr lang="pt-BR" sz="2800" dirty="0" smtClean="0">
                <a:ln>
                  <a:solidFill>
                    <a:srgbClr val="FFC000"/>
                  </a:solidFill>
                </a:ln>
              </a:rPr>
              <a:t>De repente, os homens </a:t>
            </a:r>
          </a:p>
          <a:p>
            <a:pPr algn="ctr"/>
            <a:r>
              <a:rPr lang="pt-BR" sz="2800" dirty="0">
                <a:ln>
                  <a:solidFill>
                    <a:srgbClr val="FFC000"/>
                  </a:solidFill>
                </a:ln>
              </a:rPr>
              <a:t>l</a:t>
            </a:r>
            <a:r>
              <a:rPr lang="pt-BR" sz="2800" dirty="0" smtClean="0">
                <a:ln>
                  <a:solidFill>
                    <a:srgbClr val="FFC000"/>
                  </a:solidFill>
                </a:ln>
              </a:rPr>
              <a:t>embram-se da maior dádiva que tem: A VIDA</a:t>
            </a:r>
          </a:p>
          <a:p>
            <a:pPr algn="ctr"/>
            <a:endParaRPr lang="pt-BR" sz="2800" dirty="0">
              <a:ln>
                <a:solidFill>
                  <a:srgbClr val="FFC000"/>
                </a:solidFill>
              </a:ln>
            </a:endParaRPr>
          </a:p>
          <a:p>
            <a:pPr algn="ctr"/>
            <a:r>
              <a:rPr lang="pt-BR" sz="2800" dirty="0" smtClean="0">
                <a:ln>
                  <a:solidFill>
                    <a:srgbClr val="FFC000"/>
                  </a:solidFill>
                </a:ln>
              </a:rPr>
              <a:t>De repente tudo se transforma e chega o ano radiante de esperança, porque só o homem pode alterar os rumos da vida.</a:t>
            </a:r>
          </a:p>
          <a:p>
            <a:pPr algn="ctr"/>
            <a:r>
              <a:rPr lang="pt-BR" sz="2800" dirty="0" smtClean="0">
                <a:ln>
                  <a:solidFill>
                    <a:srgbClr val="FFC000"/>
                  </a:solidFill>
                </a:ln>
              </a:rPr>
              <a:t>De repente, o grito de alegria, pelo Ano Novo que aparece...</a:t>
            </a:r>
          </a:p>
          <a:p>
            <a:pPr algn="ctr"/>
            <a:endParaRPr lang="pt-BR" sz="2800" dirty="0">
              <a:ln>
                <a:solidFill>
                  <a:srgbClr val="FFC000"/>
                </a:solidFill>
              </a:ln>
            </a:endParaRPr>
          </a:p>
          <a:p>
            <a:pPr algn="ctr"/>
            <a:r>
              <a:rPr lang="pt-BR" sz="2800" dirty="0" smtClean="0">
                <a:ln>
                  <a:solidFill>
                    <a:srgbClr val="FFC000"/>
                  </a:solidFill>
                </a:ln>
              </a:rPr>
              <a:t>FELIZ ANO NOVO</a:t>
            </a:r>
            <a:endParaRPr lang="pt-BR" sz="2800" dirty="0">
              <a:ln>
                <a:solidFill>
                  <a:srgbClr val="FFC000"/>
                </a:solidFill>
              </a:ln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25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925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9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5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975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75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4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75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://www.dodaj.rs/f/o/105/4kjfB4zE/tumblrndr0b7keq41rm3eb4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4" y="0"/>
            <a:ext cx="91281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img25.dreamies.de/img/192/b/1dnd9sassv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1952625" cy="478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img25.dreamies.de/img/192/b/1dnd9sassv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076449"/>
            <a:ext cx="1952625" cy="478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913" y="2289175"/>
            <a:ext cx="11461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3528" y="4797152"/>
            <a:ext cx="5688632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Texto; Feliz Ano Novo</a:t>
            </a:r>
          </a:p>
          <a:p>
            <a:endParaRPr lang="pt-BR" b="1" dirty="0"/>
          </a:p>
          <a:p>
            <a:r>
              <a:rPr lang="pt-BR" b="1" dirty="0" smtClean="0"/>
              <a:t>Doroteia Gomes Slides </a:t>
            </a:r>
            <a:endParaRPr lang="pt-BR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2267744" y="5949280"/>
            <a:ext cx="6696744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www.sergrasan.com</a:t>
            </a:r>
            <a:endParaRPr lang="pt-BR" b="1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25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03608E-6 L 0.3342 -0.01272 " pathEditMode="relative" rAng="0" ptsTypes="AA">
                                      <p:cBhvr>
                                        <p:cTn id="1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01" y="-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6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85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25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ELIZ ANO NOVO by Dorotéia Gomes">
  <a:themeElements>
    <a:clrScheme name="Tema do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o Office">
      <a:majorFont>
        <a:latin typeface="Times New Roman"/>
        <a:ea typeface=""/>
        <a:cs typeface="Lucida Sans Unicode"/>
      </a:majorFont>
      <a:minorFont>
        <a:latin typeface="Times New Roman"/>
        <a:ea typeface=""/>
        <a:cs typeface="Lucida Sans Unicode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Lucida Sans Unicode" charset="0"/>
          </a:defRPr>
        </a:defPPr>
      </a:lstStyle>
    </a:lnDef>
  </a:objectDefaults>
  <a:extraClrSchemeLst>
    <a:extraClrScheme>
      <a:clrScheme name="Tema do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ANO NOVO DE 2021 pptx</Template>
  <TotalTime>151</TotalTime>
  <Words>274</Words>
  <Application>Microsoft Office PowerPoint</Application>
  <PresentationFormat>Apresentação na tela (4:3)</PresentationFormat>
  <Paragraphs>42</Paragraphs>
  <Slides>6</Slides>
  <Notes>3</Notes>
  <HiddenSlides>0</HiddenSlides>
  <MMClips>2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1" baseType="lpstr">
      <vt:lpstr>Garamond</vt:lpstr>
      <vt:lpstr>Lucida Sans Unicode</vt:lpstr>
      <vt:lpstr>Tahoma</vt:lpstr>
      <vt:lpstr>Times New Roman</vt:lpstr>
      <vt:lpstr>FELIZ ANO NOVO by Dorotéia Gomes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5</cp:revision>
  <dcterms:created xsi:type="dcterms:W3CDTF">2020-12-30T17:26:53Z</dcterms:created>
  <dcterms:modified xsi:type="dcterms:W3CDTF">2020-12-30T20:01:18Z</dcterms:modified>
</cp:coreProperties>
</file>