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9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dkgExhPD8OVJgPQg9GoX+g==" hashData="W4vqPUvFKW5dlmhJmaNvKKHOky6ZyswWVpN2ACLardxrEe9HYfNRxppWgsR8A2Z837Boy/ZaLsZFHpc80eISF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30" autoAdjust="0"/>
    <p:restoredTop sz="94660"/>
  </p:normalViewPr>
  <p:slideViewPr>
    <p:cSldViewPr snapToGrid="0">
      <p:cViewPr varScale="1">
        <p:scale>
          <a:sx n="74" d="100"/>
          <a:sy n="74" d="100"/>
        </p:scale>
        <p:origin x="48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BE6835-42C3-4074-B653-533D448BD090}" type="datetimeFigureOut">
              <a:rPr lang="pt-BR" smtClean="0"/>
              <a:t>15/09/2014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C31013-1AD2-4A23-8801-B566833EFF7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479570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BE6835-42C3-4074-B653-533D448BD090}" type="datetimeFigureOut">
              <a:rPr lang="pt-BR" smtClean="0"/>
              <a:t>15/09/2014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C31013-1AD2-4A23-8801-B566833EFF7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333116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BE6835-42C3-4074-B653-533D448BD090}" type="datetimeFigureOut">
              <a:rPr lang="pt-BR" smtClean="0"/>
              <a:t>15/09/2014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C31013-1AD2-4A23-8801-B566833EFF7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596158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BE6835-42C3-4074-B653-533D448BD090}" type="datetimeFigureOut">
              <a:rPr lang="pt-BR" smtClean="0"/>
              <a:t>15/09/2014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C31013-1AD2-4A23-8801-B566833EFF7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44828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BE6835-42C3-4074-B653-533D448BD090}" type="datetimeFigureOut">
              <a:rPr lang="pt-BR" smtClean="0"/>
              <a:t>15/09/2014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C31013-1AD2-4A23-8801-B566833EFF7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052294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BE6835-42C3-4074-B653-533D448BD090}" type="datetimeFigureOut">
              <a:rPr lang="pt-BR" smtClean="0"/>
              <a:t>15/09/2014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C31013-1AD2-4A23-8801-B566833EFF7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377742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BE6835-42C3-4074-B653-533D448BD090}" type="datetimeFigureOut">
              <a:rPr lang="pt-BR" smtClean="0"/>
              <a:t>15/09/2014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C31013-1AD2-4A23-8801-B566833EFF7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29803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BE6835-42C3-4074-B653-533D448BD090}" type="datetimeFigureOut">
              <a:rPr lang="pt-BR" smtClean="0"/>
              <a:t>15/09/2014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C31013-1AD2-4A23-8801-B566833EFF7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267068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BE6835-42C3-4074-B653-533D448BD090}" type="datetimeFigureOut">
              <a:rPr lang="pt-BR" smtClean="0"/>
              <a:t>15/09/2014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C31013-1AD2-4A23-8801-B566833EFF7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982237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BE6835-42C3-4074-B653-533D448BD090}" type="datetimeFigureOut">
              <a:rPr lang="pt-BR" smtClean="0"/>
              <a:t>15/09/2014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C31013-1AD2-4A23-8801-B566833EFF7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823223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BE6835-42C3-4074-B653-533D448BD090}" type="datetimeFigureOut">
              <a:rPr lang="pt-BR" smtClean="0"/>
              <a:t>15/09/2014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C31013-1AD2-4A23-8801-B566833EFF7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031265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BE6835-42C3-4074-B653-533D448BD090}" type="datetimeFigureOut">
              <a:rPr lang="pt-BR" smtClean="0"/>
              <a:t>15/09/2014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C31013-1AD2-4A23-8801-B566833EFF7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432047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gif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jpeg"/><Relationship Id="rId4" Type="http://schemas.openxmlformats.org/officeDocument/2006/relationships/image" Target="../media/image8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gif"/><Relationship Id="rId5" Type="http://schemas.openxmlformats.org/officeDocument/2006/relationships/image" Target="../media/image7.gif"/><Relationship Id="rId4" Type="http://schemas.openxmlformats.org/officeDocument/2006/relationships/image" Target="../media/image8.gi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mailto:doroteiagomes06@gmail.com" TargetMode="External"/><Relationship Id="rId3" Type="http://schemas.openxmlformats.org/officeDocument/2006/relationships/image" Target="../media/image30.JPG"/><Relationship Id="rId7" Type="http://schemas.openxmlformats.org/officeDocument/2006/relationships/hyperlink" Target="http://www.doroteiagomes.recantodasletras.com.br/" TargetMode="External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sergrasan.com/dorot&#233;iagomesslides" TargetMode="External"/><Relationship Id="rId5" Type="http://schemas.openxmlformats.org/officeDocument/2006/relationships/image" Target="../media/image8.gif"/><Relationship Id="rId4" Type="http://schemas.openxmlformats.org/officeDocument/2006/relationships/image" Target="../media/image27.gif"/><Relationship Id="rId9" Type="http://schemas.openxmlformats.org/officeDocument/2006/relationships/hyperlink" Target="http://www.recantodasletras.com.br/autores/D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4150659" cy="2387600"/>
          </a:xfrm>
        </p:spPr>
        <p:txBody>
          <a:bodyPr/>
          <a:lstStyle/>
          <a:p>
            <a:endParaRPr lang="pt-BR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Espaço Reservado para Conteúdo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47213" y="2864224"/>
            <a:ext cx="4074459" cy="3993776"/>
          </a:xfrm>
          <a:prstGeom prst="rect">
            <a:avLst/>
          </a:prstGeom>
        </p:spPr>
      </p:pic>
      <p:pic>
        <p:nvPicPr>
          <p:cNvPr id="6" name="Espaço Reservado para Conteúdo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7758954" cy="6977574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8566" y="1235496"/>
            <a:ext cx="5607423" cy="4641009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566" y="1129553"/>
            <a:ext cx="5593975" cy="4746952"/>
          </a:xfrm>
          <a:prstGeom prst="rect">
            <a:avLst/>
          </a:prstGeom>
        </p:spPr>
      </p:pic>
      <p:sp>
        <p:nvSpPr>
          <p:cNvPr id="9" name="Retângulo 8"/>
          <p:cNvSpPr/>
          <p:nvPr/>
        </p:nvSpPr>
        <p:spPr>
          <a:xfrm>
            <a:off x="7301753" y="779929"/>
            <a:ext cx="4271681" cy="2255426"/>
          </a:xfrm>
          <a:prstGeom prst="rect">
            <a:avLst/>
          </a:prstGeom>
        </p:spPr>
        <p:txBody>
          <a:bodyPr wrap="square">
            <a:prstTxWarp prst="textArchUp">
              <a:avLst/>
            </a:prstTxWarp>
            <a:spAutoFit/>
          </a:bodyPr>
          <a:lstStyle/>
          <a:p>
            <a:pPr marR="295275" algn="ctr">
              <a:lnSpc>
                <a:spcPct val="107000"/>
              </a:lnSpc>
              <a:spcAft>
                <a:spcPts val="1500"/>
              </a:spcAft>
            </a:pPr>
            <a:endParaRPr lang="pt-BR" sz="36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innerShdw blurRad="63500" dist="50800" dir="16200000">
                  <a:prstClr val="black">
                    <a:alpha val="50000"/>
                  </a:prstClr>
                </a:innerShdw>
                <a:reflection blurRad="6350" stA="60000" endA="900" endPos="60000" dist="29997" dir="5400000" sy="-100000" algn="bl" rotWithShape="0"/>
              </a:effectLst>
              <a:latin typeface="Lucida Calligraphy" panose="03010101010101010101" pitchFamily="66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R="295275" algn="ctr">
              <a:lnSpc>
                <a:spcPct val="107000"/>
              </a:lnSpc>
              <a:spcAft>
                <a:spcPts val="1500"/>
              </a:spcAft>
            </a:pPr>
            <a:endParaRPr lang="pt-BR" sz="3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innerShdw blurRad="63500" dist="50800" dir="16200000">
                  <a:prstClr val="black">
                    <a:alpha val="50000"/>
                  </a:prstClr>
                </a:innerShdw>
                <a:reflection blurRad="6350" stA="60000" endA="900" endPos="60000" dist="29997" dir="5400000" sy="-100000" algn="bl" rotWithShape="0"/>
              </a:effectLst>
              <a:latin typeface="Lucida Calligraphy" panose="03010101010101010101" pitchFamily="66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R="295275" algn="ctr">
              <a:lnSpc>
                <a:spcPct val="107000"/>
              </a:lnSpc>
              <a:spcAft>
                <a:spcPts val="1500"/>
              </a:spcAft>
            </a:pPr>
            <a:endParaRPr lang="pt-BR" sz="36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innerShdw blurRad="63500" dist="50800" dir="16200000">
                  <a:prstClr val="black">
                    <a:alpha val="50000"/>
                  </a:prstClr>
                </a:innerShdw>
                <a:reflection blurRad="6350" stA="60000" endA="900" endPos="60000" dist="29997" dir="5400000" sy="-100000" algn="bl" rotWithShape="0"/>
              </a:effectLst>
              <a:latin typeface="Lucida Calligraphy" panose="03010101010101010101" pitchFamily="66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R="295275" algn="ctr">
              <a:lnSpc>
                <a:spcPct val="107000"/>
              </a:lnSpc>
              <a:spcAft>
                <a:spcPts val="1500"/>
              </a:spcAft>
            </a:pPr>
            <a:endParaRPr lang="pt-BR" sz="3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innerShdw blurRad="63500" dist="50800" dir="16200000">
                  <a:prstClr val="black">
                    <a:alpha val="50000"/>
                  </a:prstClr>
                </a:innerShdw>
                <a:reflection blurRad="6350" stA="60000" endA="900" endPos="60000" dist="29997" dir="5400000" sy="-100000" algn="bl" rotWithShape="0"/>
              </a:effectLst>
              <a:latin typeface="Lucida Calligraphy" panose="03010101010101010101" pitchFamily="66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R="295275" algn="ctr">
              <a:lnSpc>
                <a:spcPct val="107000"/>
              </a:lnSpc>
              <a:spcAft>
                <a:spcPts val="1500"/>
              </a:spcAft>
            </a:pPr>
            <a:endParaRPr lang="pt-BR" sz="36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innerShdw blurRad="63500" dist="50800" dir="16200000">
                  <a:prstClr val="black">
                    <a:alpha val="50000"/>
                  </a:prstClr>
                </a:innerShdw>
                <a:reflection blurRad="6350" stA="60000" endA="900" endPos="60000" dist="29997" dir="5400000" sy="-100000" algn="bl" rotWithShape="0"/>
              </a:effectLst>
              <a:latin typeface="Lucida Calligraphy" panose="03010101010101010101" pitchFamily="66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R="295275" algn="ctr">
              <a:lnSpc>
                <a:spcPct val="107000"/>
              </a:lnSpc>
              <a:spcAft>
                <a:spcPts val="1500"/>
              </a:spcAft>
            </a:pPr>
            <a:endParaRPr lang="pt-BR" sz="3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innerShdw blurRad="63500" dist="50800" dir="16200000">
                  <a:prstClr val="black">
                    <a:alpha val="50000"/>
                  </a:prstClr>
                </a:innerShdw>
                <a:reflection blurRad="6350" stA="60000" endA="900" endPos="60000" dist="29997" dir="5400000" sy="-100000" algn="bl" rotWithShape="0"/>
              </a:effectLst>
              <a:latin typeface="Lucida Calligraphy" panose="03010101010101010101" pitchFamily="66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R="295275" algn="ctr">
              <a:lnSpc>
                <a:spcPct val="107000"/>
              </a:lnSpc>
              <a:spcAft>
                <a:spcPts val="1500"/>
              </a:spcAft>
            </a:pPr>
            <a:endParaRPr lang="pt-BR" sz="36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innerShdw blurRad="63500" dist="50800" dir="16200000">
                  <a:prstClr val="black">
                    <a:alpha val="50000"/>
                  </a:prstClr>
                </a:innerShdw>
                <a:reflection blurRad="6350" stA="60000" endA="900" endPos="60000" dist="29997" dir="5400000" sy="-100000" algn="bl" rotWithShape="0"/>
              </a:effectLst>
              <a:latin typeface="Lucida Calligraphy" panose="03010101010101010101" pitchFamily="66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R="295275" algn="ctr">
              <a:lnSpc>
                <a:spcPct val="107000"/>
              </a:lnSpc>
              <a:spcAft>
                <a:spcPts val="1500"/>
              </a:spcAft>
            </a:pPr>
            <a:endParaRPr lang="pt-BR" sz="3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innerShdw blurRad="63500" dist="50800" dir="16200000">
                  <a:prstClr val="black">
                    <a:alpha val="50000"/>
                  </a:prstClr>
                </a:innerShdw>
                <a:reflection blurRad="6350" stA="60000" endA="900" endPos="60000" dist="29997" dir="5400000" sy="-100000" algn="bl" rotWithShape="0"/>
              </a:effectLst>
              <a:latin typeface="Lucida Calligraphy" panose="03010101010101010101" pitchFamily="66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10" name="Retângulo 9"/>
          <p:cNvSpPr/>
          <p:nvPr/>
        </p:nvSpPr>
        <p:spPr>
          <a:xfrm>
            <a:off x="7947213" y="255494"/>
            <a:ext cx="4074459" cy="4461519"/>
          </a:xfrm>
          <a:prstGeom prst="rect">
            <a:avLst/>
          </a:prstGeom>
        </p:spPr>
        <p:txBody>
          <a:bodyPr wrap="square">
            <a:prstTxWarp prst="textWave1">
              <a:avLst/>
            </a:prstTxWarp>
            <a:spAutoFit/>
          </a:bodyPr>
          <a:lstStyle/>
          <a:p>
            <a:pPr marR="295275">
              <a:lnSpc>
                <a:spcPct val="107000"/>
              </a:lnSpc>
              <a:spcAft>
                <a:spcPts val="1500"/>
              </a:spcAft>
            </a:pPr>
            <a:r>
              <a:rPr lang="pt-BR" sz="4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Lucida Calligraphy" panose="03010101010101010101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SEM ESSE </a:t>
            </a:r>
          </a:p>
          <a:p>
            <a:pPr marR="295275">
              <a:lnSpc>
                <a:spcPct val="107000"/>
              </a:lnSpc>
              <a:spcAft>
                <a:spcPts val="1500"/>
              </a:spcAft>
            </a:pPr>
            <a:r>
              <a:rPr lang="pt-BR" sz="4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Lucida Calligraphy" panose="03010101010101010101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CORAÇÃO!</a:t>
            </a:r>
            <a:endParaRPr lang="pt-BR" sz="4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Lucida Calligraphy" panose="030101010101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Retângulo 10"/>
          <p:cNvSpPr/>
          <p:nvPr/>
        </p:nvSpPr>
        <p:spPr>
          <a:xfrm>
            <a:off x="242047" y="-161365"/>
            <a:ext cx="7059705" cy="12559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295275" algn="ctr">
              <a:lnSpc>
                <a:spcPts val="1650"/>
              </a:lnSpc>
              <a:spcAft>
                <a:spcPts val="0"/>
              </a:spcAft>
            </a:pPr>
            <a:r>
              <a:rPr lang="pt-BR" sz="1200" b="1" dirty="0" smtClean="0">
                <a:solidFill>
                  <a:srgbClr val="000000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br>
              <a:rPr lang="pt-BR" sz="1200" b="1" dirty="0" smtClean="0">
                <a:solidFill>
                  <a:srgbClr val="000000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pt-BR" b="1" dirty="0" smtClean="0">
                <a:solidFill>
                  <a:srgbClr val="000000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ESTE POEMA FOI INSPIRADO AO SOM DA MUSICA "SEM ESSE CORAÇÃO"</a:t>
            </a:r>
            <a:br>
              <a:rPr lang="pt-BR" b="1" dirty="0" smtClean="0">
                <a:solidFill>
                  <a:srgbClr val="000000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pt-BR" b="1" dirty="0" smtClean="0">
                <a:solidFill>
                  <a:srgbClr val="000000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INTERPRETADA POR (JOÃO BOSCO E VINICIUS) !</a:t>
            </a:r>
            <a:endParaRPr lang="pt-BR" b="1" dirty="0" smtClean="0">
              <a:effectLst/>
              <a:latin typeface="Lucida Calligraphy" panose="030101010101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295275" algn="ctr">
              <a:lnSpc>
                <a:spcPct val="107000"/>
              </a:lnSpc>
              <a:spcAft>
                <a:spcPts val="750"/>
              </a:spcAft>
            </a:pPr>
            <a:r>
              <a:rPr lang="pt-BR" b="1" dirty="0" smtClean="0">
                <a:solidFill>
                  <a:srgbClr val="000000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Autoria: DOM DE MÉLO DOS ANJOS ANDRADE</a:t>
            </a:r>
            <a:endParaRPr lang="pt-BR" b="1" dirty="0">
              <a:effectLst/>
              <a:latin typeface="Lucida Calligraphy" panose="030101010101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430307" y="6199094"/>
            <a:ext cx="657103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 smtClean="0">
                <a:latin typeface="Lucida Calligraphy" panose="03010101010101010101" pitchFamily="66" charset="0"/>
              </a:rPr>
              <a:t>Formatação: Dorotéia Gomes</a:t>
            </a:r>
            <a:endParaRPr lang="pt-BR" sz="3200" b="1" dirty="0">
              <a:latin typeface="Lucida Calligraphy" panose="030101010101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747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7000">
        <p:sndAc>
          <p:stSnd loop="1">
            <p:snd r:embed="rId2" name="João Bosco e Vinicius   Sem esse cor.wav"/>
          </p:stSnd>
        </p:sndAc>
      </p:transition>
    </mc:Choice>
    <mc:Fallback xmlns="">
      <p:transition advClick="0" advTm="27000">
        <p:sndAc>
          <p:stSnd loop="1">
            <p:snd r:embed="rId7" name="João Bosco e Vinicius   Sem esse co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3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C 0.015 0.024 0.037 0.049 0.055 0.059 C 0.082 0.075 0.108 0.081 0.113 0.073 C 0.117 0.065 0.099 0.045 0.072 0.029 C 0.054 0.019 0.021 0.012 -0.008 0.011 C -0.036 0.012 -0.07 0.019 -0.088 0.029 C -0.115 0.045 -0.133 0.065 -0.128 0.073 C -0.123 0.081 -0.097 0.075 -0.071 0.059 C -0.053 0.049 -0.03 0.024 -0.016 0 C -0.001 -0.025 0.009 -0.058 0.009 -0.079 C 0.009 -0.111 0.002 -0.136 -0.008 -0.136 C -0.017 -0.136 -0.025 -0.111 -0.025 -0.079 C -0.025 -0.058 -0.014 -0.025 0 0 Z" pathEditMode="relative" ptsTypes="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800"/>
                            </p:stCondLst>
                            <p:childTnLst>
                              <p:par>
                                <p:cTn id="10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9550"/>
                            </p:stCondLst>
                            <p:childTnLst>
                              <p:par>
                                <p:cTn id="18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600"/>
                            </p:stCondLst>
                            <p:childTnLst>
                              <p:par>
                                <p:cTn id="26" presetID="2" presetClass="entr" presetSubtype="3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6550"/>
                            </p:stCondLst>
                            <p:childTnLst>
                              <p:par>
                                <p:cTn id="3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0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9093" y="296213"/>
            <a:ext cx="11616744" cy="622049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9094" y="296213"/>
            <a:ext cx="11616743" cy="6220498"/>
          </a:xfrm>
          <a:prstGeom prst="rect">
            <a:avLst/>
          </a:prstGeom>
        </p:spPr>
      </p:pic>
      <p:pic>
        <p:nvPicPr>
          <p:cNvPr id="7" name="Espaço Reservado para Conteúdo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46550" y="1844553"/>
            <a:ext cx="1454240" cy="1384714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>
            <a:off x="3246550" y="403413"/>
            <a:ext cx="566430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Calligraphy" panose="03010101010101010101" pitchFamily="66" charset="0"/>
              </a:rPr>
              <a:t>Se eu tirasse este coração</a:t>
            </a:r>
          </a:p>
          <a:p>
            <a:r>
              <a:rPr lang="pt-BR" b="1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Calligraphy" panose="03010101010101010101" pitchFamily="66" charset="0"/>
              </a:rPr>
              <a:t>Mesmo assim continuaria ti amando</a:t>
            </a:r>
          </a:p>
          <a:p>
            <a:r>
              <a:rPr lang="pt-BR" b="1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Calligraphy" panose="03010101010101010101" pitchFamily="66" charset="0"/>
              </a:rPr>
              <a:t>E cada vez que de ti lembrasse</a:t>
            </a:r>
          </a:p>
          <a:p>
            <a:r>
              <a:rPr lang="pt-BR" b="1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Calligraphy" panose="03010101010101010101" pitchFamily="66" charset="0"/>
              </a:rPr>
              <a:t>Ficaria chorando</a:t>
            </a:r>
            <a:endParaRPr lang="pt-BR" b="1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Lucida Calligraphy" panose="030101010101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24427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8000">
        <p15:prstTrans prst="curtains"/>
      </p:transition>
    </mc:Choice>
    <mc:Fallback xmlns="">
      <p:transition spd="slow" advClick="0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1000"/>
                            </p:stCondLst>
                            <p:childTnLst>
                              <p:par>
                                <p:cTn id="2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7200"/>
                            </p:stCondLst>
                            <p:childTnLst>
                              <p:par>
                                <p:cTn id="4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4800"/>
                            </p:stCondLst>
                            <p:childTnLst>
                              <p:par>
                                <p:cTn id="5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31400"/>
                            </p:stCondLst>
                            <p:childTnLst>
                              <p:par>
                                <p:cTn id="76" presetID="2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66761" y="367177"/>
            <a:ext cx="10515600" cy="1325563"/>
          </a:xfrm>
        </p:spPr>
        <p:txBody>
          <a:bodyPr/>
          <a:lstStyle/>
          <a:p>
            <a:endParaRPr lang="pt-BR" dirty="0"/>
          </a:p>
        </p:txBody>
      </p:sp>
      <p:pic>
        <p:nvPicPr>
          <p:cNvPr id="4" name="Espaço Reservado para Conteúdo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02394"/>
            <a:ext cx="5957047" cy="390525"/>
          </a:xfrm>
          <a:prstGeom prst="rect">
            <a:avLst/>
          </a:prstGeom>
        </p:spPr>
      </p:pic>
      <p:pic>
        <p:nvPicPr>
          <p:cNvPr id="5" name="Espaço Reservado para Conteúdo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12643" y="111219"/>
            <a:ext cx="6028345" cy="390525"/>
          </a:xfrm>
          <a:prstGeom prst="rect">
            <a:avLst/>
          </a:prstGeom>
        </p:spPr>
      </p:pic>
      <p:pic>
        <p:nvPicPr>
          <p:cNvPr id="7" name="Espaço Reservado para Conteúdo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6467475"/>
            <a:ext cx="5991783" cy="390525"/>
          </a:xfrm>
          <a:prstGeom prst="rect">
            <a:avLst/>
          </a:prstGeom>
        </p:spPr>
      </p:pic>
      <p:pic>
        <p:nvPicPr>
          <p:cNvPr id="8" name="Espaço Reservado para Conteúdo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91782" y="6449405"/>
            <a:ext cx="5949206" cy="390525"/>
          </a:xfrm>
          <a:prstGeom prst="rect">
            <a:avLst/>
          </a:prstGeom>
        </p:spPr>
      </p:pic>
      <p:pic>
        <p:nvPicPr>
          <p:cNvPr id="10" name="Espaço Reservado para Conteúdo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-2826964" y="3265580"/>
            <a:ext cx="6044453" cy="390525"/>
          </a:xfrm>
          <a:prstGeom prst="rect">
            <a:avLst/>
          </a:prstGeom>
        </p:spPr>
      </p:pic>
      <p:pic>
        <p:nvPicPr>
          <p:cNvPr id="11" name="Espaço Reservado para Conteúdo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8917711" y="3184967"/>
            <a:ext cx="6205677" cy="390525"/>
          </a:xfrm>
          <a:prstGeom prst="rect">
            <a:avLst/>
          </a:prstGeom>
        </p:spPr>
      </p:pic>
      <p:sp>
        <p:nvSpPr>
          <p:cNvPr id="13" name="Espaço Reservado para Conteúdo 12"/>
          <p:cNvSpPr>
            <a:spLocks noGrp="1"/>
          </p:cNvSpPr>
          <p:nvPr>
            <p:ph idx="1"/>
          </p:nvPr>
        </p:nvSpPr>
        <p:spPr>
          <a:xfrm>
            <a:off x="838200" y="1825625"/>
            <a:ext cx="5757865" cy="4351338"/>
          </a:xfrm>
        </p:spPr>
        <p:txBody>
          <a:bodyPr/>
          <a:lstStyle/>
          <a:p>
            <a:endParaRPr lang="pt-BR" dirty="0"/>
          </a:p>
        </p:txBody>
      </p:sp>
      <p:pic>
        <p:nvPicPr>
          <p:cNvPr id="14" name="Espaço Reservado para Conteúdo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0526" y="636657"/>
            <a:ext cx="6344844" cy="5692262"/>
          </a:xfrm>
          <a:prstGeom prst="rect">
            <a:avLst/>
          </a:prstGeom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77126" y="597550"/>
            <a:ext cx="3467100" cy="2513107"/>
          </a:xfrm>
          <a:prstGeom prst="rect">
            <a:avLst/>
          </a:prstGeom>
        </p:spPr>
      </p:pic>
      <p:sp>
        <p:nvSpPr>
          <p:cNvPr id="16" name="Retângulo 15"/>
          <p:cNvSpPr/>
          <p:nvPr/>
        </p:nvSpPr>
        <p:spPr>
          <a:xfrm>
            <a:off x="3048000" y="2690336"/>
            <a:ext cx="317603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t-BR" dirty="0"/>
          </a:p>
        </p:txBody>
      </p:sp>
      <p:sp>
        <p:nvSpPr>
          <p:cNvPr id="17" name="CaixaDeTexto 16"/>
          <p:cNvSpPr txBox="1"/>
          <p:nvPr/>
        </p:nvSpPr>
        <p:spPr>
          <a:xfrm>
            <a:off x="7477126" y="3482788"/>
            <a:ext cx="3876382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Lucida Calligraphy" panose="03010101010101010101" pitchFamily="66" charset="0"/>
              </a:rPr>
              <a:t>Mesmo sofrido</a:t>
            </a:r>
          </a:p>
          <a:p>
            <a:pPr algn="ctr"/>
            <a:r>
              <a:rPr lang="pt-B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Lucida Calligraphy" panose="03010101010101010101" pitchFamily="66" charset="0"/>
              </a:rPr>
              <a:t>E martirizado</a:t>
            </a:r>
          </a:p>
          <a:p>
            <a:pPr algn="ctr"/>
            <a:r>
              <a:rPr lang="pt-B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Lucida Calligraphy" panose="03010101010101010101" pitchFamily="66" charset="0"/>
              </a:rPr>
              <a:t>Este meu coração</a:t>
            </a:r>
          </a:p>
          <a:p>
            <a:pPr algn="ctr"/>
            <a:r>
              <a:rPr lang="pt-B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Lucida Calligraphy" panose="03010101010101010101" pitchFamily="66" charset="0"/>
              </a:rPr>
              <a:t>Queria ser pelo teu </a:t>
            </a:r>
          </a:p>
          <a:p>
            <a:pPr algn="ctr"/>
            <a:r>
              <a:rPr lang="pt-B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Lucida Calligraphy" panose="03010101010101010101" pitchFamily="66" charset="0"/>
              </a:rPr>
              <a:t>Ainda amado</a:t>
            </a:r>
            <a:endParaRPr lang="pt-B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Lucida Calligraphy" panose="030101010101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9746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Click="0" advTm="25000">
        <p14:gallery dir="l"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9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C 0.069 0 0.124 -0.056 0.124 -0.125 C 0.124 -0.056 0.179 -0.001 0.248 -0.001 C 0.179 -0.001 0.125 0.056 0.125 0.125 C 0.125 0.056 0.069 0 0 0 Z" pathEditMode="relative" ptsTypes="">
                                      <p:cBhvr>
                                        <p:cTn id="14" dur="2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7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3376" y="475035"/>
            <a:ext cx="6903946" cy="5919882"/>
          </a:xfrm>
        </p:spPr>
      </p:pic>
      <p:pic>
        <p:nvPicPr>
          <p:cNvPr id="5" name="Espaço Reservado para Conteúdo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02394"/>
            <a:ext cx="5957047" cy="390525"/>
          </a:xfrm>
          <a:prstGeom prst="rect">
            <a:avLst/>
          </a:prstGeom>
        </p:spPr>
      </p:pic>
      <p:pic>
        <p:nvPicPr>
          <p:cNvPr id="6" name="Espaço Reservado para Conteúdo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12643" y="111219"/>
            <a:ext cx="6028345" cy="390525"/>
          </a:xfrm>
          <a:prstGeom prst="rect">
            <a:avLst/>
          </a:prstGeom>
        </p:spPr>
      </p:pic>
      <p:pic>
        <p:nvPicPr>
          <p:cNvPr id="7" name="Espaço Reservado para Conteúdo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6467475"/>
            <a:ext cx="5991783" cy="390525"/>
          </a:xfrm>
          <a:prstGeom prst="rect">
            <a:avLst/>
          </a:prstGeom>
        </p:spPr>
      </p:pic>
      <p:pic>
        <p:nvPicPr>
          <p:cNvPr id="8" name="Espaço Reservado para Conteúdo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91782" y="6449405"/>
            <a:ext cx="5949206" cy="390525"/>
          </a:xfrm>
          <a:prstGeom prst="rect">
            <a:avLst/>
          </a:prstGeom>
        </p:spPr>
      </p:pic>
      <p:pic>
        <p:nvPicPr>
          <p:cNvPr id="9" name="Espaço Reservado para Conteúdo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-2826964" y="3265580"/>
            <a:ext cx="6044453" cy="390525"/>
          </a:xfrm>
          <a:prstGeom prst="rect">
            <a:avLst/>
          </a:prstGeom>
        </p:spPr>
      </p:pic>
      <p:pic>
        <p:nvPicPr>
          <p:cNvPr id="10" name="Espaço Reservado para Conteúdo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8917711" y="3184967"/>
            <a:ext cx="6205677" cy="390525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0472" y="492920"/>
            <a:ext cx="6863035" cy="5901998"/>
          </a:xfrm>
          <a:prstGeom prst="rect">
            <a:avLst/>
          </a:prstGeom>
        </p:spPr>
      </p:pic>
      <p:pic>
        <p:nvPicPr>
          <p:cNvPr id="12" name="Espaço Reservado para Conteúdo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38808" y="3380229"/>
            <a:ext cx="3047439" cy="2743200"/>
          </a:xfrm>
          <a:prstGeom prst="rect">
            <a:avLst/>
          </a:prstGeom>
        </p:spPr>
      </p:pic>
      <p:sp>
        <p:nvSpPr>
          <p:cNvPr id="13" name="Retângulo 12"/>
          <p:cNvSpPr/>
          <p:nvPr/>
        </p:nvSpPr>
        <p:spPr>
          <a:xfrm>
            <a:off x="3048000" y="2551837"/>
            <a:ext cx="375621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t-BR" dirty="0"/>
          </a:p>
        </p:txBody>
      </p:sp>
      <p:sp>
        <p:nvSpPr>
          <p:cNvPr id="15" name="CaixaDeTexto 14"/>
          <p:cNvSpPr txBox="1"/>
          <p:nvPr/>
        </p:nvSpPr>
        <p:spPr>
          <a:xfrm>
            <a:off x="7914995" y="755650"/>
            <a:ext cx="3468987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Lucida Calligraphy" panose="03010101010101010101" pitchFamily="66" charset="0"/>
              </a:rPr>
              <a:t>Sem esse coração</a:t>
            </a:r>
          </a:p>
          <a:p>
            <a:r>
              <a:rPr lang="pt-B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Lucida Calligraphy" panose="03010101010101010101" pitchFamily="66" charset="0"/>
              </a:rPr>
              <a:t>Perco quase tudo</a:t>
            </a:r>
          </a:p>
          <a:p>
            <a:r>
              <a:rPr lang="pt-B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Lucida Calligraphy" panose="03010101010101010101" pitchFamily="66" charset="0"/>
              </a:rPr>
              <a:t>Menos este amor</a:t>
            </a:r>
          </a:p>
          <a:p>
            <a:r>
              <a:rPr lang="pt-B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Lucida Calligraphy" panose="03010101010101010101" pitchFamily="66" charset="0"/>
              </a:rPr>
              <a:t>Que as fronteiras</a:t>
            </a:r>
          </a:p>
          <a:p>
            <a:r>
              <a:rPr lang="pt-B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Lucida Calligraphy" panose="03010101010101010101" pitchFamily="66" charset="0"/>
              </a:rPr>
              <a:t>Dele ultrapassou</a:t>
            </a:r>
            <a:endParaRPr lang="pt-B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Lucida Calligraphy" panose="030101010101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41751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8000">
        <p15:prstTrans prst="curtains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0"/>
            <a:ext cx="5876365" cy="6858000"/>
          </a:xfrm>
          <a:prstGeom prst="rect">
            <a:avLst/>
          </a:prstGeom>
        </p:spPr>
      </p:pic>
      <p:pic>
        <p:nvPicPr>
          <p:cNvPr id="7" name="Espaço Reservado para Conteúdo 6"/>
          <p:cNvPicPr>
            <a:picLocks noGrp="1" noChangeAspect="1"/>
          </p:cNvPicPr>
          <p:nvPr>
            <p:ph idx="1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8223" y="365125"/>
            <a:ext cx="4719917" cy="6022228"/>
          </a:xfr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76365" y="0"/>
            <a:ext cx="6315636" cy="4114800"/>
          </a:xfrm>
          <a:prstGeom prst="rect">
            <a:avLst/>
          </a:prstGeom>
        </p:spPr>
      </p:pic>
      <p:sp>
        <p:nvSpPr>
          <p:cNvPr id="10" name="CaixaDeTexto 9"/>
          <p:cNvSpPr txBox="1"/>
          <p:nvPr/>
        </p:nvSpPr>
        <p:spPr>
          <a:xfrm>
            <a:off x="5876364" y="4479925"/>
            <a:ext cx="580913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Lucida Calligraphy" panose="03010101010101010101" pitchFamily="66" charset="0"/>
              </a:rPr>
              <a:t>Em minha mente permanece este amor</a:t>
            </a:r>
          </a:p>
          <a:p>
            <a:pPr algn="ctr"/>
            <a:r>
              <a:rPr lang="pt-BR" sz="2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Lucida Calligraphy" panose="03010101010101010101" pitchFamily="66" charset="0"/>
              </a:rPr>
              <a:t>Que se fortalece a cada dia</a:t>
            </a:r>
          </a:p>
          <a:p>
            <a:pPr algn="ctr"/>
            <a:r>
              <a:rPr lang="pt-BR" sz="2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Lucida Calligraphy" panose="03010101010101010101" pitchFamily="66" charset="0"/>
              </a:rPr>
              <a:t>Mesmo sem esse coração</a:t>
            </a:r>
          </a:p>
          <a:p>
            <a:pPr algn="ctr"/>
            <a:r>
              <a:rPr lang="pt-BR" sz="2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Lucida Calligraphy" panose="03010101010101010101" pitchFamily="66" charset="0"/>
              </a:rPr>
              <a:t>Que antes chorava de tristeza dor e agonia</a:t>
            </a:r>
            <a:endParaRPr lang="pt-BR" sz="20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Lucida Calligraphy" panose="030101010101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4174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22000">
        <p14:prism/>
      </p:transition>
    </mc:Choice>
    <mc:Fallback xmlns=""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000"/>
                            </p:stCondLst>
                            <p:childTnLst>
                              <p:par>
                                <p:cTn id="3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1000"/>
                            </p:stCondLst>
                            <p:childTnLst>
                              <p:par>
                                <p:cTn id="4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4000"/>
                            </p:stCondLst>
                            <p:childTnLst>
                              <p:par>
                                <p:cTn id="4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873" y="365125"/>
            <a:ext cx="7735712" cy="6223934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1" y="322729"/>
            <a:ext cx="7771984" cy="6266330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3048000" y="1997839"/>
            <a:ext cx="348727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t-BR" dirty="0">
              <a:solidFill>
                <a:schemeClr val="bg1"/>
              </a:solidFill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43107" y="584722"/>
            <a:ext cx="3943350" cy="3343275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>
            <a:off x="8337175" y="3818965"/>
            <a:ext cx="341555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accent4">
                    <a:lumMod val="75000"/>
                  </a:schemeClr>
                </a:solidFill>
                <a:latin typeface="Lucida Calligraphy" panose="03010101010101010101" pitchFamily="66" charset="0"/>
              </a:rPr>
              <a:t>Amar-te um pouco menos eu queria</a:t>
            </a:r>
          </a:p>
          <a:p>
            <a:pPr algn="ctr"/>
            <a:r>
              <a:rPr lang="pt-BR" sz="2000" b="1" dirty="0" smtClean="0">
                <a:solidFill>
                  <a:schemeClr val="accent4">
                    <a:lumMod val="75000"/>
                  </a:schemeClr>
                </a:solidFill>
                <a:latin typeface="Lucida Calligraphy" panose="03010101010101010101" pitchFamily="66" charset="0"/>
              </a:rPr>
              <a:t>Quem sabe esta dor que sinto de </a:t>
            </a:r>
          </a:p>
          <a:p>
            <a:pPr algn="ctr"/>
            <a:r>
              <a:rPr lang="pt-BR" sz="2000" b="1" dirty="0" smtClean="0">
                <a:solidFill>
                  <a:schemeClr val="accent4">
                    <a:lumMod val="75000"/>
                  </a:schemeClr>
                </a:solidFill>
                <a:latin typeface="Lucida Calligraphy" panose="03010101010101010101" pitchFamily="66" charset="0"/>
              </a:rPr>
              <a:t>Meu peito tiraria</a:t>
            </a:r>
          </a:p>
          <a:p>
            <a:pPr algn="ctr"/>
            <a:r>
              <a:rPr lang="pt-BR" sz="2000" b="1" dirty="0" smtClean="0">
                <a:solidFill>
                  <a:schemeClr val="accent4">
                    <a:lumMod val="75000"/>
                  </a:schemeClr>
                </a:solidFill>
                <a:latin typeface="Lucida Calligraphy" panose="03010101010101010101" pitchFamily="66" charset="0"/>
              </a:rPr>
              <a:t>Mas este amor não,</a:t>
            </a:r>
          </a:p>
          <a:p>
            <a:pPr algn="ctr"/>
            <a:r>
              <a:rPr lang="pt-BR" sz="2000" b="1" dirty="0" smtClean="0">
                <a:solidFill>
                  <a:schemeClr val="accent4">
                    <a:lumMod val="75000"/>
                  </a:schemeClr>
                </a:solidFill>
                <a:latin typeface="Lucida Calligraphy" panose="03010101010101010101" pitchFamily="66" charset="0"/>
              </a:rPr>
              <a:t>Sem ele e meu coração</a:t>
            </a:r>
          </a:p>
          <a:p>
            <a:pPr algn="ctr"/>
            <a:r>
              <a:rPr lang="pt-BR" sz="2000" b="1" dirty="0" smtClean="0">
                <a:solidFill>
                  <a:schemeClr val="accent4">
                    <a:lumMod val="75000"/>
                  </a:schemeClr>
                </a:solidFill>
                <a:latin typeface="Lucida Calligraphy" panose="03010101010101010101" pitchFamily="66" charset="0"/>
              </a:rPr>
              <a:t>Pararia e morreria</a:t>
            </a:r>
            <a:endParaRPr lang="pt-BR" sz="2000" b="1" dirty="0">
              <a:solidFill>
                <a:schemeClr val="accent4">
                  <a:lumMod val="75000"/>
                </a:schemeClr>
              </a:solidFill>
              <a:latin typeface="Lucida Calligraphy" panose="030101010101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0836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26000">
        <p14:flip dir="r"/>
      </p:transition>
    </mc:Choice>
    <mc:Fallback xmlns="">
      <p:transition spd="slow" advClick="0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0"/>
                            </p:stCondLst>
                            <p:childTnLst>
                              <p:par>
                                <p:cTn id="32" presetID="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C 0.072 0.058 0.1 0.152 0.077 0.238 C -0.015 0.233 -0.093 0.173 -0.125 0.091 C -0.047 0.04 0.051 0.043 0.125 0.091 C 0.092 0.178 0.011 0.233 -0.077 0.238 C -0.101 0.148 -0.068 0.056 0 0 Z" pathEditMode="relative" ptsTypes="">
                                      <p:cBhvr>
                                        <p:cTn id="35" dur="3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6" presetID="2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C 0.072 0.058 0.1 0.152 0.077 0.238 C -0.015 0.233 -0.093 0.173 -0.125 0.091 C -0.047 0.04 0.051 0.043 0.125 0.091 C 0.092 0.178 0.011 0.233 -0.077 0.238 C -0.101 0.148 -0.068 0.056 0 0 Z" pathEditMode="relative" ptsTypes="">
                                      <p:cBhvr>
                                        <p:cTn id="37" dur="3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8" presetID="2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C 0.072 0.058 0.1 0.152 0.077 0.238 C -0.015 0.233 -0.093 0.173 -0.125 0.091 C -0.047 0.04 0.051 0.043 0.125 0.091 C 0.092 0.178 0.011 0.233 -0.077 0.238 C -0.101 0.148 -0.068 0.056 0 0 Z" pathEditMode="relative" ptsTypes="">
                                      <p:cBhvr>
                                        <p:cTn id="39" dur="3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0" presetID="2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C 0.072 0.058 0.1 0.152 0.077 0.238 C -0.015 0.233 -0.093 0.173 -0.125 0.091 C -0.047 0.04 0.051 0.043 0.125 0.091 C 0.092 0.178 0.011 0.233 -0.077 0.238 C -0.101 0.148 -0.068 0.056 0 0 Z" pathEditMode="relative" ptsTypes="">
                                      <p:cBhvr>
                                        <p:cTn id="41" dur="3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2" presetID="2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C 0.072 0.058 0.1 0.152 0.077 0.238 C -0.015 0.233 -0.093 0.173 -0.125 0.091 C -0.047 0.04 0.051 0.043 0.125 0.091 C 0.092 0.178 0.011 0.233 -0.077 0.238 C -0.101 0.148 -0.068 0.056 0 0 Z" pathEditMode="relative" ptsTypes="">
                                      <p:cBhvr>
                                        <p:cTn id="43" dur="3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4" presetID="2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C 0.072 0.058 0.1 0.152 0.077 0.238 C -0.015 0.233 -0.093 0.173 -0.125 0.091 C -0.047 0.04 0.051 0.043 0.125 0.091 C 0.092 0.178 0.011 0.233 -0.077 0.238 C -0.101 0.148 -0.068 0.056 0 0 Z" pathEditMode="relative" ptsTypes="">
                                      <p:cBhvr>
                                        <p:cTn id="45" dur="3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allAtOnce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7729681" cy="1325563"/>
          </a:xfrm>
        </p:spPr>
        <p:txBody>
          <a:bodyPr/>
          <a:lstStyle/>
          <a:p>
            <a:endParaRPr lang="pt-BR" dirty="0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1084" y="1027906"/>
            <a:ext cx="7874471" cy="5069541"/>
          </a:xfrm>
        </p:spPr>
      </p:pic>
      <p:pic>
        <p:nvPicPr>
          <p:cNvPr id="5" name="Espaço Reservado para Conteúdo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02394"/>
            <a:ext cx="5957047" cy="390525"/>
          </a:xfrm>
          <a:prstGeom prst="rect">
            <a:avLst/>
          </a:prstGeom>
        </p:spPr>
      </p:pic>
      <p:pic>
        <p:nvPicPr>
          <p:cNvPr id="6" name="Espaço Reservado para Conteúdo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12643" y="111219"/>
            <a:ext cx="6028345" cy="390525"/>
          </a:xfrm>
          <a:prstGeom prst="rect">
            <a:avLst/>
          </a:prstGeom>
        </p:spPr>
      </p:pic>
      <p:pic>
        <p:nvPicPr>
          <p:cNvPr id="7" name="Espaço Reservado para Conteúdo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8917711" y="3184967"/>
            <a:ext cx="6205677" cy="390525"/>
          </a:xfrm>
          <a:prstGeom prst="rect">
            <a:avLst/>
          </a:prstGeom>
        </p:spPr>
      </p:pic>
      <p:pic>
        <p:nvPicPr>
          <p:cNvPr id="9" name="Espaço Reservado para Conteúdo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6467475"/>
            <a:ext cx="5991783" cy="390525"/>
          </a:xfrm>
          <a:prstGeom prst="rect">
            <a:avLst/>
          </a:prstGeom>
        </p:spPr>
      </p:pic>
      <p:pic>
        <p:nvPicPr>
          <p:cNvPr id="10" name="Espaço Reservado para Conteúdo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91782" y="6449405"/>
            <a:ext cx="5949206" cy="390525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1084" y="976849"/>
            <a:ext cx="7874471" cy="5120598"/>
          </a:xfrm>
          <a:prstGeom prst="rect">
            <a:avLst/>
          </a:prstGeom>
        </p:spPr>
      </p:pic>
      <p:pic>
        <p:nvPicPr>
          <p:cNvPr id="13" name="Espaço Reservado para Conteúdo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-2826964" y="3265580"/>
            <a:ext cx="6044453" cy="390525"/>
          </a:xfrm>
          <a:prstGeom prst="rect">
            <a:avLst/>
          </a:prstGeom>
        </p:spPr>
      </p:pic>
      <p:pic>
        <p:nvPicPr>
          <p:cNvPr id="14" name="Espaço Reservado para Conteúdo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6353361" y="3265579"/>
            <a:ext cx="6044453" cy="390525"/>
          </a:xfrm>
          <a:prstGeom prst="rect">
            <a:avLst/>
          </a:prstGeom>
        </p:spPr>
      </p:pic>
      <p:pic>
        <p:nvPicPr>
          <p:cNvPr id="15" name="Espaço Reservado para Conteúdo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-2241176" y="3328708"/>
            <a:ext cx="6044453" cy="390525"/>
          </a:xfrm>
          <a:prstGeom prst="rect">
            <a:avLst/>
          </a:prstGeom>
        </p:spPr>
      </p:pic>
      <p:sp>
        <p:nvSpPr>
          <p:cNvPr id="17" name="CaixaDeTexto 16"/>
          <p:cNvSpPr txBox="1"/>
          <p:nvPr/>
        </p:nvSpPr>
        <p:spPr>
          <a:xfrm>
            <a:off x="10650071" y="243391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pt-BR" dirty="0"/>
          </a:p>
        </p:txBody>
      </p:sp>
      <p:sp>
        <p:nvSpPr>
          <p:cNvPr id="18" name="CaixaDeTexto 17"/>
          <p:cNvSpPr txBox="1"/>
          <p:nvPr/>
        </p:nvSpPr>
        <p:spPr>
          <a:xfrm>
            <a:off x="9570851" y="510569"/>
            <a:ext cx="2644962" cy="61093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b="1" dirty="0" smtClean="0">
                <a:latin typeface="Lucida Calligraphy" panose="03010101010101010101" pitchFamily="66" charset="0"/>
              </a:rPr>
              <a:t>Sem esse coração</a:t>
            </a:r>
          </a:p>
          <a:p>
            <a:endParaRPr lang="pt-BR" sz="2300" b="1" dirty="0">
              <a:latin typeface="Lucida Calligraphy" panose="03010101010101010101" pitchFamily="66" charset="0"/>
            </a:endParaRPr>
          </a:p>
          <a:p>
            <a:r>
              <a:rPr lang="pt-BR" sz="2300" b="1" dirty="0" smtClean="0">
                <a:latin typeface="Lucida Calligraphy" panose="03010101010101010101" pitchFamily="66" charset="0"/>
              </a:rPr>
              <a:t>Viver até poderia</a:t>
            </a:r>
          </a:p>
          <a:p>
            <a:endParaRPr lang="pt-BR" sz="2300" b="1" dirty="0">
              <a:latin typeface="Lucida Calligraphy" panose="03010101010101010101" pitchFamily="66" charset="0"/>
            </a:endParaRPr>
          </a:p>
          <a:p>
            <a:r>
              <a:rPr lang="pt-BR" sz="2300" b="1" dirty="0" smtClean="0">
                <a:latin typeface="Lucida Calligraphy" panose="03010101010101010101" pitchFamily="66" charset="0"/>
              </a:rPr>
              <a:t>Continuar te amando</a:t>
            </a:r>
          </a:p>
          <a:p>
            <a:endParaRPr lang="pt-BR" sz="2300" b="1" dirty="0">
              <a:latin typeface="Lucida Calligraphy" panose="03010101010101010101" pitchFamily="66" charset="0"/>
            </a:endParaRPr>
          </a:p>
          <a:p>
            <a:r>
              <a:rPr lang="pt-BR" sz="2300" b="1" dirty="0" smtClean="0">
                <a:latin typeface="Lucida Calligraphy" panose="03010101010101010101" pitchFamily="66" charset="0"/>
              </a:rPr>
              <a:t>Mesmo chorando</a:t>
            </a:r>
          </a:p>
          <a:p>
            <a:endParaRPr lang="pt-BR" sz="2300" b="1" dirty="0">
              <a:latin typeface="Lucida Calligraphy" panose="03010101010101010101" pitchFamily="66" charset="0"/>
            </a:endParaRPr>
          </a:p>
          <a:p>
            <a:r>
              <a:rPr lang="pt-BR" sz="2300" b="1" dirty="0" smtClean="0">
                <a:latin typeface="Lucida Calligraphy" panose="03010101010101010101" pitchFamily="66" charset="0"/>
              </a:rPr>
              <a:t>E sofrendo</a:t>
            </a:r>
          </a:p>
          <a:p>
            <a:endParaRPr lang="pt-BR" sz="2300" b="1" dirty="0">
              <a:latin typeface="Lucida Calligraphy" panose="03010101010101010101" pitchFamily="66" charset="0"/>
            </a:endParaRPr>
          </a:p>
          <a:p>
            <a:r>
              <a:rPr lang="pt-BR" sz="2300" b="1" dirty="0" smtClean="0">
                <a:latin typeface="Lucida Calligraphy" panose="03010101010101010101" pitchFamily="66" charset="0"/>
              </a:rPr>
              <a:t>Ainda sim</a:t>
            </a:r>
          </a:p>
          <a:p>
            <a:endParaRPr lang="pt-BR" sz="2300" b="1" dirty="0">
              <a:latin typeface="Lucida Calligraphy" panose="03010101010101010101" pitchFamily="66" charset="0"/>
            </a:endParaRPr>
          </a:p>
          <a:p>
            <a:r>
              <a:rPr lang="pt-BR" sz="2300" b="1" dirty="0" smtClean="0">
                <a:latin typeface="Lucida Calligraphy" panose="03010101010101010101" pitchFamily="66" charset="0"/>
              </a:rPr>
              <a:t>Eu te amaria</a:t>
            </a:r>
            <a:endParaRPr lang="pt-BR" sz="2300" b="1" dirty="0">
              <a:latin typeface="Lucida Calligraphy" panose="030101010101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75194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Click="0" advTm="22000">
        <p15:prstTrans prst="fracture"/>
      </p:transition>
    </mc:Choice>
    <mc:Fallback xmlns=""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10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decel="10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0"/>
                            </p:stCondLst>
                            <p:childTnLst>
                              <p:par>
                                <p:cTn id="32" presetID="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0"/>
                            </p:stCondLst>
                            <p:childTnLst>
                              <p:par>
                                <p:cTn id="38" presetID="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C 0.033 0 0.06 0.027 0.06 0.06 C 0.06 0.099 0.03 0.113 0.012 0.119 L -0.012 0.125 C -0.03 0.131 -0.06 0.146 -0.06 0.19 C -0.06 0.218 -0.033 0.25 0 0.25 C 0.033 0.25 0.06 0.218 0.06 0.19 C 0.06 0.146 0.03 0.131 0.012 0.125 L -0.012 0.119 C -0.03 0.113 -0.06 0.099 -0.06 0.06 C -0.06 0.027 -0.033 0 0 0 Z" pathEditMode="relative" ptsTypes="">
                                      <p:cBhvr>
                                        <p:cTn id="41" dur="3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2" presetID="2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C 0.033 0 0.06 0.027 0.06 0.06 C 0.06 0.099 0.03 0.113 0.012 0.119 L -0.012 0.125 C -0.03 0.131 -0.06 0.146 -0.06 0.19 C -0.06 0.218 -0.033 0.25 0 0.25 C 0.033 0.25 0.06 0.218 0.06 0.19 C 0.06 0.146 0.03 0.131 0.012 0.125 L -0.012 0.119 C -0.03 0.113 -0.06 0.099 -0.06 0.06 C -0.06 0.027 -0.033 0 0 0 Z" pathEditMode="relative" ptsTypes="">
                                      <p:cBhvr>
                                        <p:cTn id="43" dur="3000" fill="hold"/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4" presetID="2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C 0.033 0 0.06 0.027 0.06 0.06 C 0.06 0.099 0.03 0.113 0.012 0.119 L -0.012 0.125 C -0.03 0.131 -0.06 0.146 -0.06 0.19 C -0.06 0.218 -0.033 0.25 0 0.25 C 0.033 0.25 0.06 0.218 0.06 0.19 C 0.06 0.146 0.03 0.131 0.012 0.125 L -0.012 0.119 C -0.03 0.113 -0.06 0.099 -0.06 0.06 C -0.06 0.027 -0.033 0 0 0 Z" pathEditMode="relative" ptsTypes="">
                                      <p:cBhvr>
                                        <p:cTn id="45" dur="3000" fill="hold"/>
                                        <p:tgtEl>
                                          <p:spTgt spid="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6" presetID="2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C 0.033 0 0.06 0.027 0.06 0.06 C 0.06 0.099 0.03 0.113 0.012 0.119 L -0.012 0.125 C -0.03 0.131 -0.06 0.146 -0.06 0.19 C -0.06 0.218 -0.033 0.25 0 0.25 C 0.033 0.25 0.06 0.218 0.06 0.19 C 0.06 0.146 0.03 0.131 0.012 0.125 L -0.012 0.119 C -0.03 0.113 -0.06 0.099 -0.06 0.06 C -0.06 0.027 -0.033 0 0 0 Z" pathEditMode="relative" ptsTypes="">
                                      <p:cBhvr>
                                        <p:cTn id="47" dur="3000" fill="hold"/>
                                        <p:tgtEl>
                                          <p:spTgt spid="1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8" presetID="2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C 0.033 0 0.06 0.027 0.06 0.06 C 0.06 0.099 0.03 0.113 0.012 0.119 L -0.012 0.125 C -0.03 0.131 -0.06 0.146 -0.06 0.19 C -0.06 0.218 -0.033 0.25 0 0.25 C 0.033 0.25 0.06 0.218 0.06 0.19 C 0.06 0.146 0.03 0.131 0.012 0.125 L -0.012 0.119 C -0.03 0.113 -0.06 0.099 -0.06 0.06 C -0.06 0.027 -0.033 0 0 0 Z" pathEditMode="relative" ptsTypes="">
                                      <p:cBhvr>
                                        <p:cTn id="49" dur="3000" fill="hold"/>
                                        <p:tgtEl>
                                          <p:spTgt spid="1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0" presetID="2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C 0.033 0 0.06 0.027 0.06 0.06 C 0.06 0.099 0.03 0.113 0.012 0.119 L -0.012 0.125 C -0.03 0.131 -0.06 0.146 -0.06 0.19 C -0.06 0.218 -0.033 0.25 0 0.25 C 0.033 0.25 0.06 0.218 0.06 0.19 C 0.06 0.146 0.03 0.131 0.012 0.125 L -0.012 0.119 C -0.03 0.113 -0.06 0.099 -0.06 0.06 C -0.06 0.027 -0.033 0 0 0 Z" pathEditMode="relative" ptsTypes="">
                                      <p:cBhvr>
                                        <p:cTn id="51" dur="3000" fill="hold"/>
                                        <p:tgtEl>
                                          <p:spTgt spid="1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2" presetID="2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C 0.033 0 0.06 0.027 0.06 0.06 C 0.06 0.099 0.03 0.113 0.012 0.119 L -0.012 0.125 C -0.03 0.131 -0.06 0.146 -0.06 0.19 C -0.06 0.218 -0.033 0.25 0 0.25 C 0.033 0.25 0.06 0.218 0.06 0.19 C 0.06 0.146 0.03 0.131 0.012 0.125 L -0.012 0.119 C -0.03 0.113 -0.06 0.099 -0.06 0.06 C -0.06 0.027 -0.033 0 0 0 Z" pathEditMode="relative" ptsTypes="">
                                      <p:cBhvr>
                                        <p:cTn id="53" dur="3000" fill="hold"/>
                                        <p:tgtEl>
                                          <p:spTgt spid="1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build="allAtOnce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8390965" cy="6857999"/>
          </a:xfrm>
          <a:prstGeom prst="rect">
            <a:avLst/>
          </a:prstGeom>
        </p:spPr>
      </p:pic>
      <p:pic>
        <p:nvPicPr>
          <p:cNvPr id="5" name="Espaço Reservado para Conteúdo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8451759" y="3233736"/>
            <a:ext cx="6858001" cy="390525"/>
          </a:xfrm>
          <a:prstGeom prst="rect">
            <a:avLst/>
          </a:prstGeom>
        </p:spPr>
      </p:pic>
      <p:pic>
        <p:nvPicPr>
          <p:cNvPr id="6" name="Espaço Reservado para Conteúdo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5157229" y="3233737"/>
            <a:ext cx="6858000" cy="390525"/>
          </a:xfrm>
          <a:prstGeom prst="rect">
            <a:avLst/>
          </a:prstGeom>
        </p:spPr>
      </p:pic>
      <p:pic>
        <p:nvPicPr>
          <p:cNvPr id="7" name="Espaço Reservado para Conteúdo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29165" y="668338"/>
            <a:ext cx="1905000" cy="952500"/>
          </a:xfrm>
          <a:prstGeom prst="rect">
            <a:avLst/>
          </a:prstGeom>
        </p:spPr>
      </p:pic>
      <p:pic>
        <p:nvPicPr>
          <p:cNvPr id="8" name="Espaço Reservado para Conteúdo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3189" y="5088732"/>
            <a:ext cx="1905000" cy="952500"/>
          </a:xfrm>
          <a:prstGeom prst="rect">
            <a:avLst/>
          </a:prstGeom>
        </p:spPr>
      </p:pic>
      <p:sp>
        <p:nvSpPr>
          <p:cNvPr id="9" name="Retângulo 8"/>
          <p:cNvSpPr/>
          <p:nvPr/>
        </p:nvSpPr>
        <p:spPr>
          <a:xfrm>
            <a:off x="1237130" y="1620838"/>
            <a:ext cx="62932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 smtClean="0">
                <a:solidFill>
                  <a:srgbClr val="000000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lang="pt-BR" b="1" dirty="0" smtClean="0">
                <a:solidFill>
                  <a:srgbClr val="000000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endParaRPr lang="pt-BR" dirty="0"/>
          </a:p>
        </p:txBody>
      </p:sp>
      <p:sp>
        <p:nvSpPr>
          <p:cNvPr id="10" name="CaixaDeTexto 9"/>
          <p:cNvSpPr txBox="1"/>
          <p:nvPr/>
        </p:nvSpPr>
        <p:spPr>
          <a:xfrm>
            <a:off x="8565776" y="1264024"/>
            <a:ext cx="3186954" cy="46686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bg1"/>
                </a:solidFill>
                <a:latin typeface="Lucida Calligraphy" panose="03010101010101010101" pitchFamily="66" charset="0"/>
              </a:rPr>
              <a:t>Meu coração sofre e chora</a:t>
            </a:r>
          </a:p>
          <a:p>
            <a:pPr algn="ctr"/>
            <a:r>
              <a:rPr lang="pt-BR" sz="2000" b="1" dirty="0" smtClean="0">
                <a:solidFill>
                  <a:schemeClr val="bg1"/>
                </a:solidFill>
                <a:latin typeface="Lucida Calligraphy" panose="03010101010101010101" pitchFamily="66" charset="0"/>
              </a:rPr>
              <a:t>De saudades</a:t>
            </a:r>
          </a:p>
          <a:p>
            <a:pPr algn="ctr"/>
            <a:r>
              <a:rPr lang="pt-BR" sz="2000" b="1" dirty="0" smtClean="0">
                <a:solidFill>
                  <a:schemeClr val="bg1"/>
                </a:solidFill>
                <a:latin typeface="Lucida Calligraphy" panose="03010101010101010101" pitchFamily="66" charset="0"/>
              </a:rPr>
              <a:t>Por tua falta</a:t>
            </a:r>
          </a:p>
          <a:p>
            <a:pPr algn="ctr"/>
            <a:r>
              <a:rPr lang="pt-BR" sz="2000" b="1" dirty="0" smtClean="0">
                <a:solidFill>
                  <a:schemeClr val="bg1"/>
                </a:solidFill>
                <a:latin typeface="Lucida Calligraphy" panose="03010101010101010101" pitchFamily="66" charset="0"/>
              </a:rPr>
              <a:t>Por tua ausência</a:t>
            </a:r>
          </a:p>
          <a:p>
            <a:pPr algn="ctr"/>
            <a:r>
              <a:rPr lang="pt-BR" sz="2000" b="1" dirty="0" smtClean="0">
                <a:solidFill>
                  <a:schemeClr val="bg1"/>
                </a:solidFill>
                <a:latin typeface="Lucida Calligraphy" panose="03010101010101010101" pitchFamily="66" charset="0"/>
              </a:rPr>
              <a:t>E por não poder ti ter</a:t>
            </a:r>
          </a:p>
          <a:p>
            <a:pPr algn="ctr"/>
            <a:r>
              <a:rPr lang="pt-BR" sz="2000" b="1" dirty="0" smtClean="0">
                <a:solidFill>
                  <a:schemeClr val="bg1"/>
                </a:solidFill>
                <a:latin typeface="Lucida Calligraphy" panose="03010101010101010101" pitchFamily="66" charset="0"/>
              </a:rPr>
              <a:t>Mesmo sofrendo e chorando</a:t>
            </a:r>
          </a:p>
          <a:p>
            <a:pPr algn="ctr"/>
            <a:r>
              <a:rPr lang="pt-BR" sz="2000" b="1" dirty="0" smtClean="0">
                <a:solidFill>
                  <a:schemeClr val="bg1"/>
                </a:solidFill>
                <a:latin typeface="Lucida Calligraphy" panose="03010101010101010101" pitchFamily="66" charset="0"/>
              </a:rPr>
              <a:t>E até mesmo de meu peito </a:t>
            </a:r>
          </a:p>
          <a:p>
            <a:pPr algn="ctr"/>
            <a:r>
              <a:rPr lang="pt-BR" sz="2000" b="1" dirty="0" smtClean="0">
                <a:solidFill>
                  <a:schemeClr val="bg1"/>
                </a:solidFill>
                <a:latin typeface="Lucida Calligraphy" panose="03010101010101010101" pitchFamily="66" charset="0"/>
              </a:rPr>
              <a:t>Esse coração tirando, arrancando</a:t>
            </a:r>
          </a:p>
          <a:p>
            <a:pPr algn="ctr"/>
            <a:r>
              <a:rPr lang="pt-BR" sz="2000" b="1" dirty="0" smtClean="0">
                <a:solidFill>
                  <a:schemeClr val="bg1"/>
                </a:solidFill>
                <a:latin typeface="Lucida Calligraphy" panose="03010101010101010101" pitchFamily="66" charset="0"/>
              </a:rPr>
              <a:t>Continuo e continuarei ti</a:t>
            </a:r>
          </a:p>
          <a:p>
            <a:pPr algn="ctr"/>
            <a:r>
              <a:rPr lang="pt-BR" sz="2000" b="1" dirty="0" smtClean="0">
                <a:solidFill>
                  <a:schemeClr val="bg1"/>
                </a:solidFill>
                <a:latin typeface="Lucida Calligraphy" panose="03010101010101010101" pitchFamily="66" charset="0"/>
              </a:rPr>
              <a:t>Amando</a:t>
            </a:r>
            <a:endParaRPr lang="pt-BR" sz="2000" b="1" dirty="0">
              <a:solidFill>
                <a:schemeClr val="bg1"/>
              </a:solidFill>
              <a:latin typeface="Lucida Calligraphy" panose="030101010101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1361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23000">
        <p14:glitter pattern="hexagon"/>
      </p:transition>
    </mc:Choice>
    <mc:Fallback xmlns=""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2321859" cy="1325563"/>
          </a:xfrm>
        </p:spPr>
        <p:txBody>
          <a:bodyPr/>
          <a:lstStyle/>
          <a:p>
            <a:endParaRPr lang="pt-BR" dirty="0"/>
          </a:p>
        </p:txBody>
      </p:sp>
      <p:pic>
        <p:nvPicPr>
          <p:cNvPr id="5" name="Espaço Reservado para Conteúdo 4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93975" y="1301001"/>
            <a:ext cx="4264191" cy="4351338"/>
          </a:xfrm>
        </p:spPr>
      </p:pic>
      <p:pic>
        <p:nvPicPr>
          <p:cNvPr id="4" name="Espaço Reservado para Conteúdo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7968" y="477786"/>
            <a:ext cx="4312024" cy="5934121"/>
          </a:xfrm>
          <a:prstGeom prst="rect">
            <a:avLst/>
          </a:prstGeom>
        </p:spPr>
      </p:pic>
      <p:pic>
        <p:nvPicPr>
          <p:cNvPr id="6" name="Espaço Reservado para Conteúdo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2388" y="102394"/>
            <a:ext cx="4881283" cy="390525"/>
          </a:xfrm>
          <a:prstGeom prst="rect">
            <a:avLst/>
          </a:prstGeom>
        </p:spPr>
      </p:pic>
      <p:pic>
        <p:nvPicPr>
          <p:cNvPr id="7" name="Espaço Reservado para Conteúdo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8354" y="6498897"/>
            <a:ext cx="4881283" cy="390525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71977" y="1304365"/>
            <a:ext cx="4386189" cy="4396387"/>
          </a:xfrm>
          <a:prstGeom prst="rect">
            <a:avLst/>
          </a:prstGeom>
        </p:spPr>
      </p:pic>
      <p:sp>
        <p:nvSpPr>
          <p:cNvPr id="10" name="CaixaDeTexto 9"/>
          <p:cNvSpPr txBox="1"/>
          <p:nvPr/>
        </p:nvSpPr>
        <p:spPr>
          <a:xfrm>
            <a:off x="5150224" y="477786"/>
            <a:ext cx="47105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rgbClr val="00B050"/>
                </a:solidFill>
                <a:latin typeface="Lucida Calligraphy" panose="03010101010101010101" pitchFamily="66" charset="0"/>
              </a:rPr>
              <a:t>Sem esse coração e sem ter ao teu</a:t>
            </a:r>
          </a:p>
          <a:p>
            <a:r>
              <a:rPr lang="pt-BR" b="1" dirty="0" smtClean="0">
                <a:solidFill>
                  <a:srgbClr val="00B050"/>
                </a:solidFill>
                <a:latin typeface="Lucida Calligraphy" panose="03010101010101010101" pitchFamily="66" charset="0"/>
              </a:rPr>
              <a:t>Mesmo assim neste amor acreditarei</a:t>
            </a:r>
            <a:endParaRPr lang="pt-BR" b="1" dirty="0">
              <a:solidFill>
                <a:srgbClr val="00B050"/>
              </a:solidFill>
              <a:latin typeface="Lucida Calligraphy" panose="03010101010101010101" pitchFamily="66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5396754" y="6006465"/>
            <a:ext cx="48551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Lucida Calligraphy" panose="03010101010101010101" pitchFamily="66" charset="0"/>
              </a:rPr>
              <a:t>Um dia talvez morrerei</a:t>
            </a:r>
            <a:endParaRPr lang="pt-B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Lucida Calligraphy" panose="03010101010101010101" pitchFamily="66" charset="0"/>
            </a:endParaRPr>
          </a:p>
        </p:txBody>
      </p:sp>
      <p:pic>
        <p:nvPicPr>
          <p:cNvPr id="14" name="Espaço Reservado para Conteúdo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2053758" y="3300646"/>
            <a:ext cx="6044453" cy="390525"/>
          </a:xfrm>
          <a:prstGeom prst="rect">
            <a:avLst/>
          </a:prstGeom>
        </p:spPr>
      </p:pic>
      <p:pic>
        <p:nvPicPr>
          <p:cNvPr id="15" name="Espaço Reservado para Conteúdo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-2802872" y="3281408"/>
            <a:ext cx="6044453" cy="390525"/>
          </a:xfrm>
          <a:prstGeom prst="rect">
            <a:avLst/>
          </a:prstGeom>
        </p:spPr>
      </p:pic>
      <p:sp>
        <p:nvSpPr>
          <p:cNvPr id="16" name="CaixaDeTexto 15"/>
          <p:cNvSpPr txBox="1"/>
          <p:nvPr/>
        </p:nvSpPr>
        <p:spPr>
          <a:xfrm>
            <a:off x="9860762" y="941294"/>
            <a:ext cx="2080226" cy="5016758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pPr algn="ctr"/>
            <a:r>
              <a:rPr lang="pt-BR" sz="2000" b="1" dirty="0" smtClean="0">
                <a:ln w="6600">
                  <a:solidFill>
                    <a:srgbClr val="00B05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Calligraphy" panose="03010101010101010101" pitchFamily="66" charset="0"/>
              </a:rPr>
              <a:t>Mas sem este </a:t>
            </a:r>
          </a:p>
          <a:p>
            <a:pPr algn="ctr"/>
            <a:r>
              <a:rPr lang="pt-BR" sz="2000" b="1" dirty="0">
                <a:ln w="6600">
                  <a:solidFill>
                    <a:srgbClr val="00B05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Calligraphy" panose="03010101010101010101" pitchFamily="66" charset="0"/>
              </a:rPr>
              <a:t>a</a:t>
            </a:r>
            <a:r>
              <a:rPr lang="pt-BR" sz="2000" b="1" dirty="0" smtClean="0">
                <a:ln w="6600">
                  <a:solidFill>
                    <a:srgbClr val="00B05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Calligraphy" panose="03010101010101010101" pitchFamily="66" charset="0"/>
              </a:rPr>
              <a:t>mor mesmo sem</a:t>
            </a:r>
          </a:p>
          <a:p>
            <a:pPr algn="ctr"/>
            <a:r>
              <a:rPr lang="pt-BR" sz="2000" b="1" dirty="0">
                <a:ln w="6600">
                  <a:solidFill>
                    <a:srgbClr val="00B05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Calligraphy" panose="03010101010101010101" pitchFamily="66" charset="0"/>
              </a:rPr>
              <a:t>e</a:t>
            </a:r>
            <a:r>
              <a:rPr lang="pt-BR" sz="2000" b="1" dirty="0" smtClean="0">
                <a:ln w="6600">
                  <a:solidFill>
                    <a:srgbClr val="00B05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Calligraphy" panose="03010101010101010101" pitchFamily="66" charset="0"/>
              </a:rPr>
              <a:t>sse coração</a:t>
            </a:r>
          </a:p>
          <a:p>
            <a:pPr algn="ctr"/>
            <a:r>
              <a:rPr lang="pt-BR" sz="2000" b="1" dirty="0">
                <a:ln w="6600">
                  <a:solidFill>
                    <a:srgbClr val="00B05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Calligraphy" panose="03010101010101010101" pitchFamily="66" charset="0"/>
              </a:rPr>
              <a:t>n</a:t>
            </a:r>
            <a:r>
              <a:rPr lang="pt-BR" sz="2000" b="1" dirty="0" smtClean="0">
                <a:ln w="6600">
                  <a:solidFill>
                    <a:srgbClr val="00B05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Calligraphy" panose="03010101010101010101" pitchFamily="66" charset="0"/>
              </a:rPr>
              <a:t>ão apenas</a:t>
            </a:r>
          </a:p>
          <a:p>
            <a:pPr algn="ctr"/>
            <a:r>
              <a:rPr lang="pt-BR" sz="2000" b="1" dirty="0">
                <a:ln w="6600">
                  <a:solidFill>
                    <a:srgbClr val="00B05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Calligraphy" panose="03010101010101010101" pitchFamily="66" charset="0"/>
              </a:rPr>
              <a:t>v</a:t>
            </a:r>
            <a:r>
              <a:rPr lang="pt-BR" sz="2000" b="1" dirty="0" smtClean="0">
                <a:ln w="6600">
                  <a:solidFill>
                    <a:srgbClr val="00B05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Calligraphy" panose="03010101010101010101" pitchFamily="66" charset="0"/>
              </a:rPr>
              <a:t>iveria mas </a:t>
            </a:r>
          </a:p>
          <a:p>
            <a:pPr algn="ctr"/>
            <a:r>
              <a:rPr lang="pt-BR" sz="2000" b="1" dirty="0">
                <a:ln w="6600">
                  <a:solidFill>
                    <a:srgbClr val="00B05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Calligraphy" panose="03010101010101010101" pitchFamily="66" charset="0"/>
              </a:rPr>
              <a:t>e</a:t>
            </a:r>
            <a:r>
              <a:rPr lang="pt-BR" sz="2000" b="1" dirty="0" smtClean="0">
                <a:ln w="6600">
                  <a:solidFill>
                    <a:srgbClr val="00B05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Calligraphy" panose="03010101010101010101" pitchFamily="66" charset="0"/>
              </a:rPr>
              <a:t>ternamente </a:t>
            </a:r>
          </a:p>
          <a:p>
            <a:pPr algn="ctr"/>
            <a:r>
              <a:rPr lang="pt-BR" sz="2000" b="1" dirty="0">
                <a:ln w="6600">
                  <a:solidFill>
                    <a:srgbClr val="00B05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Calligraphy" panose="03010101010101010101" pitchFamily="66" charset="0"/>
              </a:rPr>
              <a:t>v</a:t>
            </a:r>
            <a:r>
              <a:rPr lang="pt-BR" sz="2000" b="1" dirty="0" smtClean="0">
                <a:ln w="6600">
                  <a:solidFill>
                    <a:srgbClr val="00B05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Calligraphy" panose="03010101010101010101" pitchFamily="66" charset="0"/>
              </a:rPr>
              <a:t>iverá e mesmo</a:t>
            </a:r>
          </a:p>
          <a:p>
            <a:pPr algn="ctr"/>
            <a:r>
              <a:rPr lang="pt-BR" sz="2000" b="1" dirty="0">
                <a:ln w="6600">
                  <a:solidFill>
                    <a:srgbClr val="00B05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Calligraphy" panose="03010101010101010101" pitchFamily="66" charset="0"/>
              </a:rPr>
              <a:t>s</a:t>
            </a:r>
            <a:r>
              <a:rPr lang="pt-BR" sz="2000" b="1" dirty="0" smtClean="0">
                <a:ln w="6600">
                  <a:solidFill>
                    <a:srgbClr val="00B05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Calligraphy" panose="03010101010101010101" pitchFamily="66" charset="0"/>
              </a:rPr>
              <a:t>e eu não tiver</a:t>
            </a:r>
          </a:p>
          <a:p>
            <a:pPr algn="ctr"/>
            <a:r>
              <a:rPr lang="pt-BR" sz="2000" b="1" dirty="0" smtClean="0">
                <a:ln w="6600">
                  <a:solidFill>
                    <a:srgbClr val="00B05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Calligraphy" panose="03010101010101010101" pitchFamily="66" charset="0"/>
              </a:rPr>
              <a:t>a ti em meu viver</a:t>
            </a:r>
          </a:p>
          <a:p>
            <a:pPr algn="ctr"/>
            <a:r>
              <a:rPr lang="pt-BR" sz="2000" b="1" dirty="0">
                <a:ln w="6600">
                  <a:solidFill>
                    <a:srgbClr val="00B05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Calligraphy" panose="03010101010101010101" pitchFamily="66" charset="0"/>
              </a:rPr>
              <a:t>e</a:t>
            </a:r>
            <a:r>
              <a:rPr lang="pt-BR" sz="2000" b="1" dirty="0" smtClean="0">
                <a:ln w="6600">
                  <a:solidFill>
                    <a:srgbClr val="00B05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Calligraphy" panose="03010101010101010101" pitchFamily="66" charset="0"/>
              </a:rPr>
              <a:t>ste amor em</a:t>
            </a:r>
          </a:p>
          <a:p>
            <a:pPr algn="ctr"/>
            <a:r>
              <a:rPr lang="pt-BR" sz="2000" b="1" dirty="0">
                <a:ln w="6600">
                  <a:solidFill>
                    <a:srgbClr val="00B05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Calligraphy" panose="03010101010101010101" pitchFamily="66" charset="0"/>
              </a:rPr>
              <a:t>m</a:t>
            </a:r>
            <a:r>
              <a:rPr lang="pt-BR" sz="2000" b="1" dirty="0" smtClean="0">
                <a:ln w="6600">
                  <a:solidFill>
                    <a:srgbClr val="00B05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Calligraphy" panose="03010101010101010101" pitchFamily="66" charset="0"/>
              </a:rPr>
              <a:t>im nunca </a:t>
            </a:r>
          </a:p>
          <a:p>
            <a:pPr algn="ctr"/>
            <a:r>
              <a:rPr lang="pt-BR" sz="2000" b="1" dirty="0" smtClean="0">
                <a:ln w="6600">
                  <a:solidFill>
                    <a:srgbClr val="00B05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Calligraphy" panose="03010101010101010101" pitchFamily="66" charset="0"/>
              </a:rPr>
              <a:t>morrerá</a:t>
            </a:r>
            <a:endParaRPr lang="pt-BR" sz="2000" b="1" dirty="0">
              <a:ln w="6600">
                <a:solidFill>
                  <a:srgbClr val="00B05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Lucida Calligraphy" panose="030101010101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1443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33000">
        <p:wheel spokes="1"/>
      </p:transition>
    </mc:Choice>
    <mc:Fallback xmlns="">
      <p:transition spd="slow" advClick="0" advTm="3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3250"/>
                            </p:stCondLst>
                            <p:childTnLst>
                              <p:par>
                                <p:cTn id="20" presetID="2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8850"/>
                            </p:stCondLst>
                            <p:childTnLst>
                              <p:par>
                                <p:cTn id="37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9800"/>
                            </p:stCondLst>
                            <p:childTnLst>
                              <p:par>
                                <p:cTn id="4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 tmFilter="0,0; .5, 1; 1, 1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850"/>
                            </p:stCondLst>
                            <p:childTnLst>
                              <p:par>
                                <p:cTn id="53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 tmFilter="0,0; .5, 1; 1, 1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1850"/>
                            </p:stCondLst>
                            <p:childTnLst>
                              <p:par>
                                <p:cTn id="61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 tmFilter="0,0; .5, 1; 1, 1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2750"/>
                            </p:stCondLst>
                            <p:childTnLst>
                              <p:par>
                                <p:cTn id="69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 tmFilter="0,0; .5, 1; 1, 1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3700"/>
                            </p:stCondLst>
                            <p:childTnLst>
                              <p:par>
                                <p:cTn id="77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 tmFilter="0,0; .5, 1; 1, 1"/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4700"/>
                            </p:stCondLst>
                            <p:childTnLst>
                              <p:par>
                                <p:cTn id="8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 tmFilter="0,0; .5, 1; 1, 1"/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5750"/>
                            </p:stCondLst>
                            <p:childTnLst>
                              <p:par>
                                <p:cTn id="93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 tmFilter="0,0; .5, 1; 1, 1"/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26800"/>
                            </p:stCondLst>
                            <p:childTnLst>
                              <p:par>
                                <p:cTn id="101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1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 tmFilter="0,0; .5, 1; 1, 1"/>
                                        <p:tgtEl>
                                          <p:spTgt spid="1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27900"/>
                            </p:stCondLst>
                            <p:childTnLst>
                              <p:par>
                                <p:cTn id="109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1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1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1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1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" tmFilter="0,0; .5, 1; 1, 1"/>
                                        <p:tgtEl>
                                          <p:spTgt spid="1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28850"/>
                            </p:stCondLst>
                            <p:childTnLst>
                              <p:par>
                                <p:cTn id="117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1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1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1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1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500" tmFilter="0,0; .5, 1; 1, 1"/>
                                        <p:tgtEl>
                                          <p:spTgt spid="1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29700"/>
                            </p:stCondLst>
                            <p:childTnLst>
                              <p:par>
                                <p:cTn id="12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1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1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1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1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500" tmFilter="0,0; .5, 1; 1, 1"/>
                                        <p:tgtEl>
                                          <p:spTgt spid="1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2690387" cy="1325563"/>
          </a:xfrm>
        </p:spPr>
        <p:txBody>
          <a:bodyPr/>
          <a:lstStyle/>
          <a:p>
            <a:endParaRPr lang="pt-BR" dirty="0"/>
          </a:p>
        </p:txBody>
      </p:sp>
      <p:pic>
        <p:nvPicPr>
          <p:cNvPr id="5" name="Espaço Reservado para Conteúdo 4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57226" y="365125"/>
            <a:ext cx="3464445" cy="2994817"/>
          </a:xfrm>
        </p:spPr>
      </p:pic>
      <p:pic>
        <p:nvPicPr>
          <p:cNvPr id="4" name="Espaço Reservado para Conteúdo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4057650" cy="6858000"/>
          </a:xfrm>
          <a:prstGeom prst="rect">
            <a:avLst/>
          </a:prstGeom>
        </p:spPr>
      </p:pic>
      <p:pic>
        <p:nvPicPr>
          <p:cNvPr id="6" name="Espaço Reservado para Conteúdo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948859" y="3233737"/>
            <a:ext cx="6858000" cy="390525"/>
          </a:xfrm>
          <a:prstGeom prst="rect">
            <a:avLst/>
          </a:prstGeom>
        </p:spPr>
      </p:pic>
      <p:pic>
        <p:nvPicPr>
          <p:cNvPr id="7" name="Espaço Reservado para Conteúdo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4932963" y="3233736"/>
            <a:ext cx="6858001" cy="390525"/>
          </a:xfrm>
          <a:prstGeom prst="rect">
            <a:avLst/>
          </a:prstGeom>
        </p:spPr>
      </p:pic>
      <p:pic>
        <p:nvPicPr>
          <p:cNvPr id="8" name="Espaço Reservado para Conteúdo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11235" y="1140197"/>
            <a:ext cx="753036" cy="915616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82173" y="3889770"/>
            <a:ext cx="3333750" cy="2438400"/>
          </a:xfrm>
          <a:prstGeom prst="rect">
            <a:avLst/>
          </a:prstGeom>
        </p:spPr>
      </p:pic>
      <p:sp>
        <p:nvSpPr>
          <p:cNvPr id="11" name="CaixaDeTexto 10"/>
          <p:cNvSpPr txBox="1"/>
          <p:nvPr/>
        </p:nvSpPr>
        <p:spPr>
          <a:xfrm>
            <a:off x="4783091" y="94129"/>
            <a:ext cx="3077689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rgbClr val="00B050"/>
                </a:solidFill>
                <a:latin typeface="Lucida Calligraphy" panose="03010101010101010101" pitchFamily="66" charset="0"/>
              </a:rPr>
              <a:t>Sem esse coração mesmo sem</a:t>
            </a:r>
          </a:p>
          <a:p>
            <a:pPr algn="ctr"/>
            <a:r>
              <a:rPr lang="pt-BR" sz="2400" b="1" dirty="0">
                <a:solidFill>
                  <a:srgbClr val="00B050"/>
                </a:solidFill>
                <a:latin typeface="Lucida Calligraphy" panose="03010101010101010101" pitchFamily="66" charset="0"/>
              </a:rPr>
              <a:t>e</a:t>
            </a:r>
            <a:r>
              <a:rPr lang="pt-BR" sz="2400" b="1" dirty="0" smtClean="0">
                <a:solidFill>
                  <a:srgbClr val="00B050"/>
                </a:solidFill>
                <a:latin typeface="Lucida Calligraphy" panose="03010101010101010101" pitchFamily="66" charset="0"/>
              </a:rPr>
              <a:t>le continuarei te amando e</a:t>
            </a:r>
          </a:p>
          <a:p>
            <a:pPr algn="ctr"/>
            <a:r>
              <a:rPr lang="pt-BR" sz="2400" b="1" dirty="0">
                <a:solidFill>
                  <a:srgbClr val="00B050"/>
                </a:solidFill>
                <a:latin typeface="Lucida Calligraphy" panose="03010101010101010101" pitchFamily="66" charset="0"/>
              </a:rPr>
              <a:t>c</a:t>
            </a:r>
            <a:r>
              <a:rPr lang="pt-BR" sz="2400" b="1" dirty="0" smtClean="0">
                <a:solidFill>
                  <a:srgbClr val="00B050"/>
                </a:solidFill>
                <a:latin typeface="Lucida Calligraphy" panose="03010101010101010101" pitchFamily="66" charset="0"/>
              </a:rPr>
              <a:t>horando toda vez que eu </a:t>
            </a:r>
          </a:p>
          <a:p>
            <a:pPr algn="ctr"/>
            <a:r>
              <a:rPr lang="pt-BR" sz="2400" b="1" dirty="0">
                <a:solidFill>
                  <a:srgbClr val="00B050"/>
                </a:solidFill>
                <a:latin typeface="Lucida Calligraphy" panose="03010101010101010101" pitchFamily="66" charset="0"/>
              </a:rPr>
              <a:t>l</a:t>
            </a:r>
            <a:r>
              <a:rPr lang="pt-BR" sz="2400" b="1" dirty="0" smtClean="0">
                <a:solidFill>
                  <a:srgbClr val="00B050"/>
                </a:solidFill>
                <a:latin typeface="Lucida Calligraphy" panose="03010101010101010101" pitchFamily="66" charset="0"/>
              </a:rPr>
              <a:t>embrar que tanto ti amo</a:t>
            </a:r>
          </a:p>
          <a:p>
            <a:pPr algn="ctr"/>
            <a:endParaRPr lang="pt-BR" sz="2400" b="1" dirty="0" smtClean="0">
              <a:solidFill>
                <a:srgbClr val="00B050"/>
              </a:solidFill>
              <a:latin typeface="Lucida Calligraphy" panose="03010101010101010101" pitchFamily="66" charset="0"/>
            </a:endParaRPr>
          </a:p>
          <a:p>
            <a:pPr algn="ctr"/>
            <a:r>
              <a:rPr lang="pt-BR" sz="2400" b="1" dirty="0" smtClean="0">
                <a:solidFill>
                  <a:srgbClr val="00B050"/>
                </a:solidFill>
                <a:latin typeface="Lucida Calligraphy" panose="03010101010101010101" pitchFamily="66" charset="0"/>
              </a:rPr>
              <a:t>Mas não posso eu ti amar</a:t>
            </a:r>
          </a:p>
          <a:p>
            <a:pPr algn="ctr"/>
            <a:r>
              <a:rPr lang="pt-BR" sz="2400" b="1" dirty="0" smtClean="0">
                <a:solidFill>
                  <a:srgbClr val="00B050"/>
                </a:solidFill>
                <a:latin typeface="Lucida Calligraphy" panose="03010101010101010101" pitchFamily="66" charset="0"/>
              </a:rPr>
              <a:t>Mas mesmo assim esse meu </a:t>
            </a:r>
          </a:p>
          <a:p>
            <a:pPr algn="ctr"/>
            <a:endParaRPr lang="pt-BR" sz="2400" b="1" dirty="0">
              <a:solidFill>
                <a:srgbClr val="00B050"/>
              </a:solidFill>
              <a:latin typeface="Lucida Calligraphy" panose="03010101010101010101" pitchFamily="66" charset="0"/>
            </a:endParaRPr>
          </a:p>
          <a:p>
            <a:pPr algn="ctr"/>
            <a:r>
              <a:rPr lang="pt-BR" sz="2400" b="1" dirty="0" smtClean="0">
                <a:solidFill>
                  <a:srgbClr val="00B050"/>
                </a:solidFill>
                <a:latin typeface="Lucida Calligraphy" panose="03010101010101010101" pitchFamily="66" charset="0"/>
              </a:rPr>
              <a:t> </a:t>
            </a:r>
          </a:p>
          <a:p>
            <a:pPr algn="ctr"/>
            <a:r>
              <a:rPr lang="pt-BR" sz="2400" b="1" dirty="0" smtClean="0">
                <a:solidFill>
                  <a:srgbClr val="00B050"/>
                </a:solidFill>
                <a:latin typeface="Lucida Calligraphy" panose="03010101010101010101" pitchFamily="66" charset="0"/>
              </a:rPr>
              <a:t>quando quiseres será o teu </a:t>
            </a:r>
          </a:p>
          <a:p>
            <a:pPr algn="ctr"/>
            <a:r>
              <a:rPr lang="pt-BR" sz="2400" b="1" dirty="0" smtClean="0">
                <a:solidFill>
                  <a:srgbClr val="00B050"/>
                </a:solidFill>
                <a:latin typeface="Lucida Calligraphy" panose="03010101010101010101" pitchFamily="66" charset="0"/>
              </a:rPr>
              <a:t>lugar</a:t>
            </a:r>
            <a:endParaRPr lang="pt-BR" sz="2400" b="1" dirty="0">
              <a:solidFill>
                <a:srgbClr val="00B050"/>
              </a:solidFill>
              <a:latin typeface="Lucida Calligraphy" panose="03010101010101010101" pitchFamily="66" charset="0"/>
            </a:endParaRPr>
          </a:p>
        </p:txBody>
      </p:sp>
      <p:pic>
        <p:nvPicPr>
          <p:cNvPr id="12" name="Espaço Reservado para Conteúdo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98906" y="4831715"/>
            <a:ext cx="1349880" cy="720651"/>
          </a:xfrm>
          <a:prstGeom prst="rect">
            <a:avLst/>
          </a:prstGeom>
        </p:spPr>
      </p:pic>
      <p:pic>
        <p:nvPicPr>
          <p:cNvPr id="13" name="Espaço Reservado para Conteúdo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" y="152400"/>
            <a:ext cx="40576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9568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Click="0" advTm="24000">
        <p:comb/>
      </p:transition>
    </mc:Choice>
    <mc:Fallback xmlns="">
      <p:transition spd="slow" advClick="0" advTm="24000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176" y="217206"/>
            <a:ext cx="5970494" cy="6344957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176" y="217206"/>
            <a:ext cx="5970493" cy="6306670"/>
          </a:xfrm>
          <a:prstGeom prst="rect">
            <a:avLst/>
          </a:prstGeom>
        </p:spPr>
      </p:pic>
      <p:pic>
        <p:nvPicPr>
          <p:cNvPr id="6" name="Espaço Reservado para Conteúdo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97195" y="0"/>
            <a:ext cx="5494805" cy="3334871"/>
          </a:xfrm>
          <a:prstGeom prst="rect">
            <a:avLst/>
          </a:prstGeom>
        </p:spPr>
      </p:pic>
      <p:pic>
        <p:nvPicPr>
          <p:cNvPr id="9" name="Espaço Reservado para Conteúdo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3072932" y="3194421"/>
            <a:ext cx="6858000" cy="390525"/>
          </a:xfrm>
          <a:prstGeom prst="rect">
            <a:avLst/>
          </a:prstGeom>
        </p:spPr>
      </p:pic>
      <p:pic>
        <p:nvPicPr>
          <p:cNvPr id="10" name="Espaço Reservado para Conteúdo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97194" y="3389680"/>
            <a:ext cx="5378263" cy="390525"/>
          </a:xfrm>
          <a:prstGeom prst="rect">
            <a:avLst/>
          </a:prstGeom>
        </p:spPr>
      </p:pic>
      <p:pic>
        <p:nvPicPr>
          <p:cNvPr id="11" name="Espaço Reservado para Conteúdo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-3272120" y="3233737"/>
            <a:ext cx="6858000" cy="390525"/>
          </a:xfrm>
          <a:prstGeom prst="rect">
            <a:avLst/>
          </a:prstGeom>
        </p:spPr>
      </p:pic>
      <p:sp>
        <p:nvSpPr>
          <p:cNvPr id="12" name="Retângulo 11"/>
          <p:cNvSpPr/>
          <p:nvPr/>
        </p:nvSpPr>
        <p:spPr>
          <a:xfrm>
            <a:off x="6548718" y="3699996"/>
            <a:ext cx="5712477" cy="31319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1500" b="1" dirty="0" smtClean="0">
                <a:effectLst/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Texto: Sem esse coração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1500" b="1" dirty="0" smtClean="0">
                <a:effectLst/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Autor: Dom de </a:t>
            </a:r>
            <a:r>
              <a:rPr lang="pt-BR" sz="1500" b="1" dirty="0" err="1" smtClean="0">
                <a:effectLst/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Mélo</a:t>
            </a:r>
            <a:r>
              <a:rPr lang="pt-BR" sz="1500" b="1" dirty="0" smtClean="0">
                <a:effectLst/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dos Anjos Andrade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1500" b="1" dirty="0" smtClean="0">
                <a:effectLst/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Música : Sem esse coração (João Bosco e Vinicius)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1500" b="1" dirty="0" smtClean="0"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Formatação</a:t>
            </a:r>
            <a:r>
              <a:rPr lang="pt-BR" sz="1500" b="1" smtClean="0"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: Dorotéia Gomes</a:t>
            </a:r>
            <a:endParaRPr lang="pt-BR" sz="1500" b="1" dirty="0" smtClean="0">
              <a:effectLst/>
              <a:latin typeface="Lucida Calligraphy" panose="030101010101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1500" b="1" u="sng" dirty="0" smtClean="0">
                <a:solidFill>
                  <a:srgbClr val="0563C1"/>
                </a:solidFill>
                <a:effectLst/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  <a:hlinkClick r:id="rId6"/>
              </a:rPr>
              <a:t>www.sergrasan.com/</a:t>
            </a:r>
            <a:r>
              <a:rPr lang="pt-BR" sz="1500" b="1" u="sng" dirty="0" err="1" smtClean="0">
                <a:solidFill>
                  <a:srgbClr val="0563C1"/>
                </a:solidFill>
                <a:effectLst/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  <a:hlinkClick r:id="rId6"/>
              </a:rPr>
              <a:t>dorotéiagomesslides</a:t>
            </a:r>
            <a:endParaRPr lang="pt-BR" sz="1500" b="1" dirty="0" smtClean="0">
              <a:effectLst/>
              <a:latin typeface="Lucida Calligraphy" panose="030101010101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1500" b="1" u="sng" dirty="0" smtClean="0">
                <a:solidFill>
                  <a:srgbClr val="0563C1"/>
                </a:solidFill>
                <a:effectLst/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  <a:hlinkClick r:id="rId7"/>
              </a:rPr>
              <a:t>www.doroteiagomes.recantodasletras.com.br</a:t>
            </a:r>
            <a:endParaRPr lang="pt-BR" sz="1500" b="1" u="sng" dirty="0" smtClean="0">
              <a:solidFill>
                <a:srgbClr val="0563C1"/>
              </a:solidFill>
              <a:effectLst/>
              <a:latin typeface="Lucida Calligraphy" panose="030101010101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1500" b="1" u="sng" dirty="0" smtClean="0">
                <a:solidFill>
                  <a:srgbClr val="0563C1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  <a:hlinkClick r:id="rId8"/>
              </a:rPr>
              <a:t>doroteiagomes06@gmail.com</a:t>
            </a:r>
            <a:endParaRPr lang="pt-BR" sz="1500" b="1" u="sng" dirty="0" smtClean="0">
              <a:solidFill>
                <a:srgbClr val="0563C1"/>
              </a:solidFill>
              <a:latin typeface="Lucida Calligraphy" panose="030101010101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1500" b="1" u="sng" dirty="0" smtClean="0">
                <a:solidFill>
                  <a:srgbClr val="0563C1"/>
                </a:solidFill>
                <a:effectLst/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  <a:hlinkClick r:id="rId9"/>
              </a:rPr>
              <a:t>www.recantodasletras.com.br/autores/Dom</a:t>
            </a:r>
            <a:r>
              <a:rPr lang="pt-BR" sz="1500" b="1" u="sng" dirty="0" smtClean="0">
                <a:solidFill>
                  <a:srgbClr val="0563C1"/>
                </a:solidFill>
                <a:effectLst/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de Melo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1500" b="1" u="sng" dirty="0" smtClean="0">
                <a:solidFill>
                  <a:srgbClr val="0563C1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poetaevertondosanjos2012@gmail.com</a:t>
            </a:r>
            <a:endParaRPr lang="pt-BR" sz="1500" b="1" dirty="0">
              <a:effectLst/>
              <a:latin typeface="Lucida Calligraphy" panose="030101010101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6687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30000">
        <p15:prstTrans prst="curtains"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450"/>
                            </p:stCondLst>
                            <p:childTnLst>
                              <p:par>
                                <p:cTn id="21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400"/>
                            </p:stCondLst>
                            <p:childTnLst>
                              <p:par>
                                <p:cTn id="29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 tmFilter="0,0; .5, 1; 1, 1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900"/>
                            </p:stCondLst>
                            <p:childTnLst>
                              <p:par>
                                <p:cTn id="37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2550"/>
                            </p:stCondLst>
                            <p:childTnLst>
                              <p:par>
                                <p:cTn id="4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 tmFilter="0,0; .5, 1; 1, 1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4850"/>
                            </p:stCondLst>
                            <p:childTnLst>
                              <p:par>
                                <p:cTn id="53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 tmFilter="0,0; .5, 1; 1, 1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7350"/>
                            </p:stCondLst>
                            <p:childTnLst>
                              <p:par>
                                <p:cTn id="61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 tmFilter="0,0; .5, 1; 1, 1"/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9050"/>
                            </p:stCondLst>
                            <p:childTnLst>
                              <p:par>
                                <p:cTn id="69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 tmFilter="0,0; .5, 1; 1, 1"/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1750"/>
                            </p:stCondLst>
                            <p:childTnLst>
                              <p:par>
                                <p:cTn id="77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 tmFilter="0,0; .5, 1; 1, 1"/>
                                        <p:tgtEl>
                                          <p:spTgt spid="1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SEM ESSE CORAÇÃO BY DOROTÉIA GOMES</Template>
  <TotalTime>9</TotalTime>
  <Words>286</Words>
  <Application>Microsoft Office PowerPoint</Application>
  <PresentationFormat>Widescreen</PresentationFormat>
  <Paragraphs>94</Paragraphs>
  <Slides>11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11</vt:i4>
      </vt:variant>
    </vt:vector>
  </HeadingPairs>
  <TitlesOfParts>
    <vt:vector size="18" baseType="lpstr">
      <vt:lpstr>Arial</vt:lpstr>
      <vt:lpstr>Calibri</vt:lpstr>
      <vt:lpstr>Calibri Light</vt:lpstr>
      <vt:lpstr>Lucida Calligraphy</vt:lpstr>
      <vt:lpstr>Times New Roman</vt:lpstr>
      <vt:lpstr>Verdana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2</cp:revision>
  <dcterms:created xsi:type="dcterms:W3CDTF">2014-09-15T22:04:36Z</dcterms:created>
  <dcterms:modified xsi:type="dcterms:W3CDTF">2014-09-15T22:14:27Z</dcterms:modified>
</cp:coreProperties>
</file>