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>
      <p:cViewPr varScale="1">
        <p:scale>
          <a:sx n="40" d="100"/>
          <a:sy n="40" d="100"/>
        </p:scale>
        <p:origin x="624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5892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920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1508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938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6304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9268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0336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9711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9976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413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4069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46CAA-392B-487F-B60B-1E05303C599D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3868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3" Type="http://schemas.openxmlformats.org/officeDocument/2006/relationships/image" Target="../media/image1.gif"/><Relationship Id="rId21" Type="http://schemas.openxmlformats.org/officeDocument/2006/relationships/image" Target="../media/image19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22.png"/><Relationship Id="rId5" Type="http://schemas.openxmlformats.org/officeDocument/2006/relationships/image" Target="../media/image3.gif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jpeg"/><Relationship Id="rId19" Type="http://schemas.openxmlformats.org/officeDocument/2006/relationships/image" Target="../media/image17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436"/>
            <a:ext cx="9144000" cy="6890436"/>
          </a:xfrm>
          <a:prstGeom prst="rect">
            <a:avLst/>
          </a:prstGeom>
        </p:spPr>
      </p:pic>
      <p:pic>
        <p:nvPicPr>
          <p:cNvPr id="5" name="Picture 2" descr="C:\Users\Usuario\DOROTEIA aprendizagem\SALAS IMAGENS PARA FORMATAR\Slide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8316"/>
            <a:ext cx="7200800" cy="5517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10" descr="eleselas179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476672"/>
            <a:ext cx="5328592" cy="4464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2452" y="476672"/>
            <a:ext cx="5328592" cy="4464495"/>
          </a:xfrm>
          <a:prstGeom prst="rect">
            <a:avLst/>
          </a:prstGeom>
        </p:spPr>
      </p:pic>
      <p:pic>
        <p:nvPicPr>
          <p:cNvPr id="1026" name="Picture 2" descr="C:\Users\Usuario\Documents\DENTRO FORMATAR\DENTRO\Slide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476672"/>
            <a:ext cx="5328592" cy="44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414" y="836712"/>
            <a:ext cx="4734858" cy="3960440"/>
          </a:xfrm>
          <a:prstGeom prst="rect">
            <a:avLst/>
          </a:prstGeom>
        </p:spPr>
      </p:pic>
      <p:pic>
        <p:nvPicPr>
          <p:cNvPr id="1027" name="Picture 3" descr="C:\Users\Usuario\Documents\DENTRO FORMATAR\DENTRO\Slide4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476671"/>
            <a:ext cx="5328592" cy="44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ocuments\DENTRO FORMATAR\DENTRO\Slide9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476672"/>
            <a:ext cx="5328592" cy="44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414" y="1052735"/>
            <a:ext cx="4374818" cy="3456383"/>
          </a:xfrm>
          <a:prstGeom prst="rect">
            <a:avLst/>
          </a:prstGeom>
        </p:spPr>
      </p:pic>
      <p:pic>
        <p:nvPicPr>
          <p:cNvPr id="15" name="Imagem 10" descr="eleselas179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2452" y="495564"/>
            <a:ext cx="5328592" cy="4445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Usuario\Documents\DENTRO FORMATAR\DENTRO\Slide10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034" y="497041"/>
            <a:ext cx="5352010" cy="444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uario\Documents\DENTRO FORMATAR\DENTRO\Slide11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2452" y="495563"/>
            <a:ext cx="5328592" cy="4445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Espaço Reservado para Conteúdo 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836713"/>
            <a:ext cx="3528392" cy="3672406"/>
          </a:xfrm>
          <a:prstGeom prst="rect">
            <a:avLst/>
          </a:prstGeom>
        </p:spPr>
      </p:pic>
      <p:pic>
        <p:nvPicPr>
          <p:cNvPr id="1031" name="Picture 7" descr="C:\Users\Usuario\Documents\DENTRO FORMATAR\DENTRO\Slide12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497041"/>
            <a:ext cx="5328592" cy="444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Espaço Reservado para Conteúdo 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052734"/>
            <a:ext cx="3960440" cy="3456383"/>
          </a:xfrm>
          <a:prstGeom prst="rect">
            <a:avLst/>
          </a:prstGeom>
        </p:spPr>
      </p:pic>
      <p:pic>
        <p:nvPicPr>
          <p:cNvPr id="1032" name="Picture 8" descr="C:\Users\Usuario\Documents\DENTRO FORMATAR\DENTRO\Slide13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034" y="476671"/>
            <a:ext cx="5352010" cy="44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Espaço Reservado para Conteúdo 3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196752"/>
            <a:ext cx="3060340" cy="3096344"/>
          </a:xfrm>
          <a:prstGeom prst="rect">
            <a:avLst/>
          </a:prstGeom>
        </p:spPr>
      </p:pic>
      <p:pic>
        <p:nvPicPr>
          <p:cNvPr id="1033" name="Picture 9" descr="C:\Users\Usuario\Documents\DENTRO FORMATAR\DENTRO\Slide15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476671"/>
            <a:ext cx="5328591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suario\Documents\DENTRO FORMATAR\DENTRO\Slide17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517767"/>
            <a:ext cx="5328592" cy="452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agem 10" descr="ALE_casal.jp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034" y="517768"/>
            <a:ext cx="5697302" cy="4526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290" y="728700"/>
            <a:ext cx="3727890" cy="4032448"/>
          </a:xfrm>
          <a:prstGeom prst="rect">
            <a:avLst/>
          </a:prstGeom>
        </p:spPr>
      </p:pic>
      <p:pic>
        <p:nvPicPr>
          <p:cNvPr id="27" name="Imagem 10" descr="eleselas179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0698" y="404664"/>
            <a:ext cx="5675638" cy="4639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6" descr="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7200800" cy="5705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107504" y="188639"/>
            <a:ext cx="576064" cy="5256585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D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E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N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T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R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O</a:t>
            </a:r>
            <a:endParaRPr lang="pt-BR" sz="4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lgerian" pitchFamily="82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8676456" y="4046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>
            <a:off x="8388424" y="188639"/>
            <a:ext cx="28803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C</a:t>
            </a:r>
          </a:p>
          <a:p>
            <a:r>
              <a:rPr lang="pt-BR" sz="3200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HI</a:t>
            </a:r>
          </a:p>
          <a:p>
            <a:r>
              <a:rPr lang="pt-B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C</a:t>
            </a:r>
          </a:p>
          <a:p>
            <a:r>
              <a:rPr lang="pt-B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O</a:t>
            </a:r>
          </a:p>
          <a:p>
            <a:endParaRPr lang="pt-BR" sz="32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lgerian" pitchFamily="82" charset="0"/>
            </a:endParaRPr>
          </a:p>
          <a:p>
            <a:endParaRPr lang="pt-BR" sz="3200" b="1" dirty="0" smtClean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lgerian" pitchFamily="82" charset="0"/>
            </a:endParaRPr>
          </a:p>
          <a:p>
            <a:r>
              <a:rPr lang="pt-B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CESAR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2555776" y="5877272"/>
            <a:ext cx="4281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Formatação: Dorotéia Gomes</a:t>
            </a:r>
            <a:endParaRPr lang="pt-BR" sz="24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33" name="Imagem 32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14" y="4293097"/>
            <a:ext cx="1853952" cy="2758062"/>
          </a:xfrm>
          <a:prstGeom prst="rect">
            <a:avLst/>
          </a:prstGeom>
        </p:spPr>
      </p:pic>
      <p:pic>
        <p:nvPicPr>
          <p:cNvPr id="35" name="Imagem 34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16216" y="4293096"/>
            <a:ext cx="2259334" cy="2758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8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sndAc>
          <p:stSnd loop="1">
            <p:snd r:embed="rId2" name="Chico César   'Dentro' 1.wav"/>
          </p:stSnd>
        </p:sndAc>
      </p:transition>
    </mc:Choice>
    <mc:Fallback xmlns="">
      <p:transition spd="slow" advTm="3000">
        <p:sndAc>
          <p:stSnd loop="1">
            <p:snd r:embed="rId25" name="Chico César   'Dentro'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6000"/>
                            </p:stCondLst>
                            <p:childTnLst>
                              <p:par>
                                <p:cTn id="6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47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75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75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750"/>
                            </p:stCondLst>
                            <p:childTnLst>
                              <p:par>
                                <p:cTn id="6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750"/>
                            </p:stCondLst>
                            <p:childTnLst>
                              <p:par>
                                <p:cTn id="71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75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750"/>
                            </p:stCondLst>
                            <p:childTnLst>
                              <p:par>
                                <p:cTn id="8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750"/>
                            </p:stCondLst>
                            <p:childTnLst>
                              <p:par>
                                <p:cTn id="9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75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7750"/>
                            </p:stCondLst>
                            <p:childTnLst>
                              <p:par>
                                <p:cTn id="10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7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475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7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1750"/>
                            </p:stCondLst>
                            <p:childTnLst>
                              <p:par>
                                <p:cTn id="116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7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6750"/>
                            </p:stCondLst>
                            <p:childTnLst>
                              <p:par>
                                <p:cTn id="1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4" dur="6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6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30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18750"/>
                            </p:stCondLst>
                            <p:childTnLst>
                              <p:par>
                                <p:cTn id="1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2475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29750"/>
                            </p:stCondLst>
                            <p:childTnLst>
                              <p:par>
                                <p:cTn id="1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34750"/>
                            </p:stCondLst>
                            <p:childTnLst>
                              <p:par>
                                <p:cTn id="1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5" dur="6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49750"/>
                            </p:stCondLst>
                            <p:childTnLst>
                              <p:par>
                                <p:cTn id="1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55750"/>
                            </p:stCondLst>
                            <p:childTnLst>
                              <p:par>
                                <p:cTn id="15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6" dur="6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1750"/>
                            </p:stCondLst>
                            <p:childTnLst>
                              <p:par>
                                <p:cTn id="15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6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67750"/>
                            </p:stCondLst>
                            <p:childTnLst>
                              <p:par>
                                <p:cTn id="1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6" dur="5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7275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77750"/>
                            </p:stCondLst>
                            <p:childTnLst>
                              <p:par>
                                <p:cTn id="17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6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83750"/>
                            </p:stCondLst>
                            <p:childTnLst>
                              <p:par>
                                <p:cTn id="17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6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89750"/>
                            </p:stCondLst>
                            <p:childTnLst>
                              <p:par>
                                <p:cTn id="1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9475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6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200750"/>
                            </p:stCondLst>
                            <p:childTnLst>
                              <p:par>
                                <p:cTn id="19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05750"/>
                            </p:stCondLst>
                            <p:childTnLst>
                              <p:par>
                                <p:cTn id="20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6" dur="5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10750"/>
                            </p:stCondLst>
                            <p:childTnLst>
                              <p:par>
                                <p:cTn id="20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7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17750"/>
                            </p:stCondLst>
                            <p:childTnLst>
                              <p:par>
                                <p:cTn id="217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222750"/>
                            </p:stCondLst>
                            <p:childTnLst>
                              <p:par>
                                <p:cTn id="22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NTRO by Dorotéia Gom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DENTRO</Template>
  <TotalTime>1</TotalTime>
  <Words>15</Words>
  <Application>Microsoft Office PowerPoint</Application>
  <PresentationFormat>Apresentação na tela (4:3)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Algerian</vt:lpstr>
      <vt:lpstr>Arial</vt:lpstr>
      <vt:lpstr>Calibri</vt:lpstr>
      <vt:lpstr>DENTRO by Dorotéia Gomes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Dorotéia</dc:creator>
  <cp:lastModifiedBy>Dorotéia</cp:lastModifiedBy>
  <cp:revision>1</cp:revision>
  <dcterms:created xsi:type="dcterms:W3CDTF">2015-06-22T21:31:21Z</dcterms:created>
  <dcterms:modified xsi:type="dcterms:W3CDTF">2015-06-22T21:32:25Z</dcterms:modified>
</cp:coreProperties>
</file>