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pVZ/OVO9ZuJFNXk/6OsxA==" hashData="kVuCCZHnFLnLTL1EGpmxcwcLlA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895" autoAdjust="0"/>
  </p:normalViewPr>
  <p:slideViewPr>
    <p:cSldViewPr>
      <p:cViewPr varScale="1">
        <p:scale>
          <a:sx n="63" d="100"/>
          <a:sy n="63" d="100"/>
        </p:scale>
        <p:origin x="-72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614AC2-3EA4-46BB-9047-582D9B1A74BF}" type="datetimeFigureOut">
              <a:rPr lang="pt-BR" smtClean="0"/>
              <a:t>09/02/2015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560CA3-3D8F-4622-95B9-C432A70A444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3533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560CA3-3D8F-4622-95B9-C432A70A4441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3978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EA7B5-4B6F-4E5E-8E52-6AB707DF6085}" type="datetimeFigureOut">
              <a:rPr lang="pt-BR" smtClean="0"/>
              <a:t>09/02/2015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A5AD7-C038-4164-94C7-D517D92C46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2726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EA7B5-4B6F-4E5E-8E52-6AB707DF6085}" type="datetimeFigureOut">
              <a:rPr lang="pt-BR" smtClean="0"/>
              <a:t>09/02/2015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A5AD7-C038-4164-94C7-D517D92C46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2172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EA7B5-4B6F-4E5E-8E52-6AB707DF6085}" type="datetimeFigureOut">
              <a:rPr lang="pt-BR" smtClean="0"/>
              <a:t>09/02/2015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A5AD7-C038-4164-94C7-D517D92C46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5846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EA7B5-4B6F-4E5E-8E52-6AB707DF6085}" type="datetimeFigureOut">
              <a:rPr lang="pt-BR" smtClean="0"/>
              <a:t>09/02/2015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A5AD7-C038-4164-94C7-D517D92C46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0687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EA7B5-4B6F-4E5E-8E52-6AB707DF6085}" type="datetimeFigureOut">
              <a:rPr lang="pt-BR" smtClean="0"/>
              <a:t>09/02/2015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A5AD7-C038-4164-94C7-D517D92C46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7124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EA7B5-4B6F-4E5E-8E52-6AB707DF6085}" type="datetimeFigureOut">
              <a:rPr lang="pt-BR" smtClean="0"/>
              <a:t>09/02/2015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A5AD7-C038-4164-94C7-D517D92C46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303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EA7B5-4B6F-4E5E-8E52-6AB707DF6085}" type="datetimeFigureOut">
              <a:rPr lang="pt-BR" smtClean="0"/>
              <a:t>09/02/2015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A5AD7-C038-4164-94C7-D517D92C46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5254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EA7B5-4B6F-4E5E-8E52-6AB707DF6085}" type="datetimeFigureOut">
              <a:rPr lang="pt-BR" smtClean="0"/>
              <a:t>09/02/2015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A5AD7-C038-4164-94C7-D517D92C46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2399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EA7B5-4B6F-4E5E-8E52-6AB707DF6085}" type="datetimeFigureOut">
              <a:rPr lang="pt-BR" smtClean="0"/>
              <a:t>09/02/2015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A5AD7-C038-4164-94C7-D517D92C46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5874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EA7B5-4B6F-4E5E-8E52-6AB707DF6085}" type="datetimeFigureOut">
              <a:rPr lang="pt-BR" smtClean="0"/>
              <a:t>09/02/2015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A5AD7-C038-4164-94C7-D517D92C46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510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EA7B5-4B6F-4E5E-8E52-6AB707DF6085}" type="datetimeFigureOut">
              <a:rPr lang="pt-BR" smtClean="0"/>
              <a:t>09/02/2015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A5AD7-C038-4164-94C7-D517D92C46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4452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BEA7B5-4B6F-4E5E-8E52-6AB707DF6085}" type="datetimeFigureOut">
              <a:rPr lang="pt-BR" smtClean="0"/>
              <a:t>09/02/2015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DA5AD7-C038-4164-94C7-D517D92C46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62148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2.wav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doroteiagomes06@gmail.com" TargetMode="External"/><Relationship Id="rId4" Type="http://schemas.openxmlformats.org/officeDocument/2006/relationships/hyperlink" Target="http://www.sergrasan.com/doroteiagom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7" name="Picture 3" descr="C:\Users\Usuario\Documents\CURTA A NATUREZA\CURTA A NATUREZA certa\Slide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24744" y="0"/>
            <a:ext cx="1857806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uario\Documents\CURTA A NATUREZA\CURTA A NATUREZA certa\Slide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1176" y="-171400"/>
            <a:ext cx="10585176" cy="7938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539552" y="5013177"/>
            <a:ext cx="7848872" cy="1015663"/>
          </a:xfrm>
          <a:prstGeom prst="rect">
            <a:avLst/>
          </a:prstGeom>
        </p:spPr>
        <p:txBody>
          <a:bodyPr wrap="square">
            <a:prstTxWarp prst="textPlain">
              <a:avLst/>
            </a:prstTxWarp>
            <a:spAutoFit/>
          </a:bodyPr>
          <a:lstStyle/>
          <a:p>
            <a:r>
              <a:rPr lang="pt-BR" sz="6000" b="1" i="1" spc="50" dirty="0">
                <a:ln w="12700" cmpd="sng">
                  <a:solidFill>
                    <a:schemeClr val="bg1"/>
                  </a:solidFill>
                  <a:prstDash val="solid"/>
                </a:ln>
                <a:solidFill>
                  <a:srgbClr val="FFC0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onotype Corsiva" pitchFamily="66" charset="0"/>
              </a:rPr>
              <a:t>CURTA A NATUREZA.</a:t>
            </a:r>
          </a:p>
        </p:txBody>
      </p:sp>
    </p:spTree>
    <p:extLst>
      <p:ext uri="{BB962C8B-B14F-4D97-AF65-F5344CB8AC3E}">
        <p14:creationId xmlns:p14="http://schemas.microsoft.com/office/powerpoint/2010/main" val="1167868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8000">
        <p14:ripple/>
        <p:sndAc>
          <p:stSnd loop="1">
            <p:snd r:embed="rId3" name="Música instrumental  animada 1.wav"/>
          </p:stSnd>
        </p:sndAc>
      </p:transition>
    </mc:Choice>
    <mc:Fallback xmlns="">
      <p:transition spd="slow" advClick="0" advTm="18000">
        <p:fade/>
        <p:sndAc>
          <p:stSnd loop="1">
            <p:snd r:embed="rId6" name="Música instrumental  animada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Motion origin="layout" path="M -8.33333E-7 0 L -0.52969 -0.01042 " pathEditMode="relative" rAng="0" ptsTypes="AA">
                                      <p:cBhvr>
                                        <p:cTn id="6" dur="1075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93" y="-53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9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9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750"/>
                            </p:stCondLst>
                            <p:childTnLst>
                              <p:par>
                                <p:cTn id="1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051" name="Picture 3" descr="C:\Users\Usuario\Documents\CURTA A NATUREZA\CURTA A NATUREZA certa\Slide2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8229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669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suario\Documents\CURTA A NATUREZA\CURTA A NATUREZA certa\Slide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354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2123728" y="404664"/>
            <a:ext cx="63367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 </a:t>
            </a:r>
            <a:r>
              <a:rPr lang="pt-BR" sz="3200" b="1" dirty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rotina está acabando com você? </a:t>
            </a:r>
          </a:p>
        </p:txBody>
      </p:sp>
    </p:spTree>
    <p:extLst>
      <p:ext uri="{BB962C8B-B14F-4D97-AF65-F5344CB8AC3E}">
        <p14:creationId xmlns:p14="http://schemas.microsoft.com/office/powerpoint/2010/main" val="83534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13000">
        <p14:prism isContent="1" isInverted="1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074" name="Picture 2" descr="C:\Users\Usuario\Documents\CURTA A NATUREZA\CURTA A NATUREZA certa\Slide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uario\Documents\CURTA A NATUREZA\CURTA A NATUREZA certa\Slide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826" y="-10842"/>
            <a:ext cx="917082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Usuario\Documents\RECOMEÇAR E OUTRAS\escalar montanh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826" y="-10842"/>
            <a:ext cx="9170826" cy="6968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3491880" y="4869160"/>
            <a:ext cx="53285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i="1" dirty="0">
                <a:ln w="900" cmpd="sng">
                  <a:solidFill>
                    <a:sysClr val="windowText" lastClr="000000">
                      <a:alpha val="55000"/>
                    </a:sys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Dê uma caminhada, suba uma montanha e verá tantos detalhes diferentes que se esquecerá da vida da cidade grande em um minuto. </a:t>
            </a:r>
            <a:endParaRPr lang="pt-BR" sz="2400" b="1" dirty="0">
              <a:ln w="900" cmpd="sng">
                <a:solidFill>
                  <a:sysClr val="windowText" lastClr="000000">
                    <a:alpha val="55000"/>
                  </a:sys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66522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24000">
        <p14:flip dir="r"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750"/>
                            </p:stCondLst>
                            <p:childTnLst>
                              <p:par>
                                <p:cTn id="2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098" name="Picture 2" descr="C:\Users\Usuario\Documents\CURTA A NATUREZA\CURTA A NATUREZA certa\Slide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suario\Documents\CURTA A NATUREZA\CURTA A NATUREZA certa\Slide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Usuario\Documents\CURTA A NATUREZA\CURTA A NATUREZA certa\Slide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7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4139952" y="764704"/>
            <a:ext cx="482453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i="1" spc="50" dirty="0" smtClean="0">
                <a:ln w="12700" cmpd="sng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Está </a:t>
            </a:r>
            <a:r>
              <a:rPr lang="pt-BR" sz="2800" b="1" i="1" spc="50" dirty="0">
                <a:ln w="12700" cmpd="sng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tudo sem graça? </a:t>
            </a:r>
          </a:p>
          <a:p>
            <a:pPr algn="ctr"/>
            <a:r>
              <a:rPr lang="pt-BR" sz="2800" b="1" i="1" spc="50" dirty="0">
                <a:ln w="12700" cmpd="sng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Sente-se num banco de praça e escute com atenção o canto dos pássaros ao seu redor. </a:t>
            </a:r>
          </a:p>
        </p:txBody>
      </p:sp>
    </p:spTree>
    <p:extLst>
      <p:ext uri="{BB962C8B-B14F-4D97-AF65-F5344CB8AC3E}">
        <p14:creationId xmlns:p14="http://schemas.microsoft.com/office/powerpoint/2010/main" val="3692124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250" advClick="0" advTm="20000">
        <p14:prism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" presetClass="entr" presetSubtype="9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5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75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122" name="Picture 2" descr="C:\Users\Usuario\Documents\CURTA A NATUREZA\CURTA A NATUREZA certa\Slide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32985"/>
            <a:ext cx="129249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Usuario\Documents\CURTA A NATUREZA\CURTA A NATUREZA certa\Slide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51194" y="32985"/>
            <a:ext cx="1625989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Usuario\Documents\CURTA A NATUREZA\CURTA A NATUREZA certa\Slide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68960" y="62063"/>
            <a:ext cx="141855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467544" y="332656"/>
            <a:ext cx="856895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i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Não </a:t>
            </a:r>
            <a:r>
              <a:rPr lang="pt-BR" sz="2800" b="1" i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acredita mais nos sonhos?  </a:t>
            </a:r>
          </a:p>
          <a:p>
            <a:pPr algn="ctr"/>
            <a:r>
              <a:rPr lang="pt-BR" sz="2800" b="1" i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Examine o céu estrelado e, quando vir uma estrela cadente, peça ajuda ao seu anjo da guarda. </a:t>
            </a:r>
          </a:p>
        </p:txBody>
      </p:sp>
    </p:spTree>
    <p:extLst>
      <p:ext uri="{BB962C8B-B14F-4D97-AF65-F5344CB8AC3E}">
        <p14:creationId xmlns:p14="http://schemas.microsoft.com/office/powerpoint/2010/main" val="4286553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20000">
        <p14:doors dir="vert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8 -0.03634 L -0.25781 -0.01528 " pathEditMode="relative" rAng="0" ptsTypes="AA">
                                      <p:cBhvr>
                                        <p:cTn id="6" dur="10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03" y="104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000"/>
                            </p:stCondLst>
                            <p:childTnLst>
                              <p:par>
                                <p:cTn id="2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146" name="Picture 2" descr="C:\Users\Usuario\Documents\CURTA A NATUREZA\CURTA A NATUREZA certa\Slide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Usuario\Documents\CURTA A NATUREZA\CURTA A NATUREZA certa\Slide1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3707904" y="260648"/>
            <a:ext cx="525658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i="1" spc="50" dirty="0" smtClean="0">
                <a:ln w="12700" cmpd="sng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Sua </a:t>
            </a:r>
            <a:r>
              <a:rPr lang="pt-BR" sz="2800" b="1" i="1" spc="50" dirty="0">
                <a:ln w="12700" cmpd="sng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vida está amarga? </a:t>
            </a:r>
          </a:p>
          <a:p>
            <a:pPr algn="ctr"/>
            <a:r>
              <a:rPr lang="pt-BR" sz="2800" b="1" i="1" spc="50" dirty="0">
                <a:ln w="12700" cmpd="sng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Saboreie uma fruta doce e madura e procure esquecer suas agruras por alguns minutos. </a:t>
            </a:r>
          </a:p>
        </p:txBody>
      </p:sp>
    </p:spTree>
    <p:extLst>
      <p:ext uri="{BB962C8B-B14F-4D97-AF65-F5344CB8AC3E}">
        <p14:creationId xmlns:p14="http://schemas.microsoft.com/office/powerpoint/2010/main" val="375739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250" advClick="0" advTm="20000">
        <p:fade/>
        <p:sndAc>
          <p:stSnd>
            <p:snd r:embed="rId2" name="Enya   Caribbean Blue[1] 1.wav"/>
          </p:stSnd>
        </p:sndAc>
      </p:transition>
    </mc:Choice>
    <mc:Fallback xmlns="">
      <p:transition spd="slow" advClick="0" advTm="20000">
        <p:fade/>
        <p:sndAc>
          <p:stSnd>
            <p:snd r:embed="rId5" name="Enya   Caribbean Blue[1]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ntr" presetSubtype="5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animRot by="-21600000">
                                      <p:cBhvr>
                                        <p:cTn id="16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250"/>
                            </p:stCondLst>
                            <p:childTnLst>
                              <p:par>
                                <p:cTn id="2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170" name="Picture 2" descr="C:\Users\Usuario\Documents\CURTA A NATUREZA\CURTA A NATUREZA certa\Slide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Usuario\Documents\CURTA A NATUREZA\CURTA A NATUREZA certa\Slide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6" y="0"/>
            <a:ext cx="912574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Usuario\Documents\CURTA A NATUREZA\CURTA A NATUREZA certa\Slide1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395536" y="0"/>
            <a:ext cx="828092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i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Tudo </a:t>
            </a:r>
            <a:r>
              <a:rPr lang="pt-BR" sz="2800" b="1" i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parece sombrio? </a:t>
            </a:r>
          </a:p>
          <a:p>
            <a:pPr algn="ctr"/>
            <a:r>
              <a:rPr lang="pt-BR" sz="2800" b="1" i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Sente-se à beira da praia e espere o sol nascer. Verá muitas nuances de cor e luz e isso fará bem à sua alma. </a:t>
            </a:r>
          </a:p>
        </p:txBody>
      </p:sp>
    </p:spTree>
    <p:extLst>
      <p:ext uri="{BB962C8B-B14F-4D97-AF65-F5344CB8AC3E}">
        <p14:creationId xmlns:p14="http://schemas.microsoft.com/office/powerpoint/2010/main" val="979310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6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" dur="6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250"/>
                            </p:stCondLst>
                            <p:childTnLst>
                              <p:par>
                                <p:cTn id="2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8194" name="Picture 2" descr="C:\Users\Usuario\Documents\CURTA A NATUREZA\CURTA A NATUREZA certa\Slide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Usuario\Documents\CURTA A NATUREZA\CURTA A NATUREZA certa\Slide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Usuario\Documents\CURTA A NATUREZA\CURTA A NATUREZA certa\Slide2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79512" y="4437112"/>
            <a:ext cx="885698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i="1" spc="50" dirty="0" smtClean="0">
                <a:ln w="12700" cmpd="sng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Viver </a:t>
            </a:r>
            <a:r>
              <a:rPr lang="pt-BR" sz="2800" b="1" i="1" spc="50" dirty="0">
                <a:ln w="12700" cmpd="sng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perdeu o encanto? </a:t>
            </a:r>
          </a:p>
          <a:p>
            <a:pPr algn="ctr"/>
            <a:r>
              <a:rPr lang="pt-BR" sz="2800" b="1" i="1" spc="50" dirty="0">
                <a:ln w="12700" cmpd="sng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Olhe bem para uma </a:t>
            </a:r>
            <a:r>
              <a:rPr lang="pt-BR" sz="2800" b="1" i="1" spc="50" dirty="0" err="1">
                <a:ln w="12700" cmpd="sng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violetinha</a:t>
            </a:r>
            <a:r>
              <a:rPr lang="pt-BR" sz="2800" b="1" i="1" spc="50" dirty="0">
                <a:ln w="12700" cmpd="sng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, um cravo, uma flor qualquer e observe a graça imensa que existe em uma simples flor. </a:t>
            </a:r>
          </a:p>
        </p:txBody>
      </p:sp>
    </p:spTree>
    <p:extLst>
      <p:ext uri="{BB962C8B-B14F-4D97-AF65-F5344CB8AC3E}">
        <p14:creationId xmlns:p14="http://schemas.microsoft.com/office/powerpoint/2010/main" val="3184915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500" advClick="0" advTm="20000">
        <p14:window dir="vert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Scale>
                                      <p:cBhvr>
                                        <p:cTn id="11" dur="5000" fill="hold"/>
                                        <p:tgtEl>
                                          <p:spTgt spid="819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Scale>
                                      <p:cBhvr>
                                        <p:cTn id="18" dur="5000" fill="hold"/>
                                        <p:tgtEl>
                                          <p:spTgt spid="819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9218" name="Picture 2" descr="C:\Users\Usuario\Documents\CURTA A NATUREZA\CURTA A NATUREZA certa\Slide22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598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Usuario\Documents\CURTA A NATUREZA\CURTA A NATUREZA certa\Slide2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5220072" y="692696"/>
            <a:ext cx="36724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smtClean="0">
                <a:ln w="900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No </a:t>
            </a:r>
            <a:r>
              <a:rPr lang="pt-BR" sz="2400" b="1" dirty="0">
                <a:ln w="900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fundo, são gestos pequenos que trazem prazer ao nosso cotidiano.</a:t>
            </a:r>
          </a:p>
          <a:p>
            <a:pPr algn="ctr"/>
            <a:r>
              <a:rPr lang="pt-BR" sz="2400" b="1" dirty="0">
                <a:ln w="900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Tente! Curta a natureza!</a:t>
            </a:r>
          </a:p>
          <a:p>
            <a:r>
              <a:rPr lang="pt-BR" sz="2400" b="1" dirty="0">
                <a:ln>
                  <a:solidFill>
                    <a:sysClr val="windowText" lastClr="000000"/>
                  </a:solidFill>
                </a:ln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008471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250" advClick="0" advTm="20000">
        <p14:doors dir="vert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42" name="Picture 2" descr="C:\Users\Usuario\Documents\CURTA A NATUREZA\CURTA A NATUREZA certa\Slide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Usuario\Documents\CURTA A NATUREZA\CURTA A NATUREZA certa\Slide2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2555776" y="4437112"/>
            <a:ext cx="640871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Texto: Curta  Natureza.</a:t>
            </a:r>
          </a:p>
          <a:p>
            <a:r>
              <a:rPr lang="pt-BR" sz="24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Desconheço a autoria.</a:t>
            </a:r>
          </a:p>
          <a:p>
            <a:r>
              <a:rPr lang="pt-BR" sz="2400" i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Formataçã:Dorotéia</a:t>
            </a:r>
            <a:r>
              <a:rPr lang="pt-BR" sz="24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Gomes</a:t>
            </a:r>
          </a:p>
          <a:p>
            <a:r>
              <a:rPr lang="pt-BR" sz="24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Música: </a:t>
            </a:r>
            <a:r>
              <a:rPr lang="pt-BR" sz="2400" i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Canbbean</a:t>
            </a:r>
            <a:r>
              <a:rPr lang="pt-BR" sz="24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blue (Enya)</a:t>
            </a:r>
          </a:p>
          <a:p>
            <a:r>
              <a:rPr lang="pt-BR" sz="24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hlinkClick r:id="rId4"/>
              </a:rPr>
              <a:t>www.sergrasan.com/doroteiagomesslides</a:t>
            </a:r>
            <a:endParaRPr lang="pt-BR" sz="2400" i="1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r>
              <a:rPr lang="pt-BR" sz="24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hlinkClick r:id="rId5"/>
              </a:rPr>
              <a:t>doroteiagomes06@gmail.com</a:t>
            </a:r>
            <a:endParaRPr lang="pt-BR" sz="2400" i="1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17373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250" advClick="0" advTm="31000">
        <p14:ripple/>
      </p:transition>
    </mc:Choice>
    <mc:Fallback xmlns="">
      <p:transition spd="slow" advClick="0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CURTA A NATUREZA by Dorotéia Gome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CURTA A NATUREZA by Dorotéia Gomes</Template>
  <TotalTime>0</TotalTime>
  <Words>182</Words>
  <Application>Microsoft Office PowerPoint</Application>
  <PresentationFormat>Apresentação na tela (4:3)</PresentationFormat>
  <Paragraphs>23</Paragraphs>
  <Slides>10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CURTA A NATUREZA by Dorotéia Gomes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Usuario</cp:lastModifiedBy>
  <cp:revision>1</cp:revision>
  <dcterms:created xsi:type="dcterms:W3CDTF">2015-02-09T03:19:42Z</dcterms:created>
  <dcterms:modified xsi:type="dcterms:W3CDTF">2015-02-09T03:20:38Z</dcterms:modified>
</cp:coreProperties>
</file>