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FFFF99"/>
    <a:srgbClr val="669900"/>
    <a:srgbClr val="99CC00"/>
    <a:srgbClr val="333300"/>
    <a:srgbClr val="009900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654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48F91-AFD0-4C76-8819-F8E14EBC89E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86919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D7AB3C-A9E6-4C62-8DF0-B355723DA93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76527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D6C46-7C89-4BCA-95B1-842113C27E5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8258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F5E53-C346-4CC0-8B3B-B0B2CCE5939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29789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C351E8-D6FD-4560-957C-DC194815426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30253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141FF-F99B-4A8F-B5D3-B9582CD3077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42755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8C7A0-7994-4EEB-ABAD-0B458D643F3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21772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244F9-C775-435A-B86C-EE39AA66AFB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0926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FF3623-FA96-4DB0-A49E-9BDAF987134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27526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827297-35AD-491A-8E17-5B344880387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53376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5161B-2BCC-4A80-9523-76BCAFD30A8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3894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8E23A4-62A6-481D-B7C8-FE5E6814AEC4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.gif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0" y="0"/>
            <a:ext cx="9144000" cy="6836333"/>
          </a:xfrm>
          <a:prstGeom prst="rect">
            <a:avLst/>
          </a:prstGeom>
          <a:noFill/>
          <a:ln w="190500" cmpd="thickThin">
            <a:pattFill prst="sphere">
              <a:fgClr>
                <a:srgbClr val="CC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1" y="105798"/>
            <a:ext cx="8928992" cy="6624736"/>
          </a:xfrm>
          <a:prstGeom prst="rect">
            <a:avLst/>
          </a:prstGeom>
        </p:spPr>
      </p:pic>
      <p:pic>
        <p:nvPicPr>
          <p:cNvPr id="7" name="Picture 4" descr="http://img7.uploadhouse.com/fileuploads/19075/190751474bd68f4b48877a08b6d513da4bffae98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026207"/>
            <a:ext cx="4104456" cy="506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884974" y="356809"/>
            <a:ext cx="3694532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884975" y="4824779"/>
            <a:ext cx="4151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0000"/>
                </a:solidFill>
              </a:rPr>
              <a:t>Eu te amei em silêncio</a:t>
            </a:r>
            <a:endParaRPr lang="pt-BR" sz="3200" b="1" dirty="0">
              <a:solidFill>
                <a:srgbClr val="FF00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3528" y="356809"/>
            <a:ext cx="41044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</a:rPr>
              <a:t>Eu te amei em silêncio</a:t>
            </a: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62540" y="6090403"/>
            <a:ext cx="4181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Formatação: Dorotéia Gomes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884974" y="5805264"/>
            <a:ext cx="3849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Poesia: Poeta Dom de Melo </a:t>
            </a:r>
            <a:endParaRPr lang="pt-BR" b="1" dirty="0">
              <a:solidFill>
                <a:srgbClr val="FF0000"/>
              </a:solidFill>
            </a:endParaRPr>
          </a:p>
        </p:txBody>
      </p:sp>
      <p:pic>
        <p:nvPicPr>
          <p:cNvPr id="15" name="Espaço Reservado para Conteúdo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281228" y="764705"/>
            <a:ext cx="2963180" cy="3433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Espaço Reservado para Conteúdo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98827" y="1028024"/>
            <a:ext cx="2522748" cy="2848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8000">
        <p14:ripple/>
        <p:sndAc>
          <p:stSnd>
            <p:snd r:embed="rId2" name="Roupa Nova  Amo em silêncio.wav"/>
          </p:stSnd>
        </p:sndAc>
      </p:transition>
    </mc:Choice>
    <mc:Fallback>
      <p:transition spd="slow" advClick="0" advTm="18000">
        <p:fade/>
        <p:sndAc>
          <p:stSnd>
            <p:snd r:embed="rId2" name="Roupa Nova  Amo em silênc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0"/>
                            </p:stCondLst>
                            <p:childTnLst>
                              <p:par>
                                <p:cTn id="14" presetID="3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5 0.024 0.037 0.049 0.055 0.059 C 0.082 0.075 0.108 0.081 0.113 0.073 C 0.117 0.065 0.099 0.045 0.072 0.029 C 0.054 0.019 0.021 0.012 -0.008 0.011 C -0.036 0.012 -0.07 0.019 -0.088 0.029 C -0.115 0.045 -0.133 0.065 -0.128 0.073 C -0.123 0.081 -0.097 0.075 -0.071 0.059 C -0.053 0.049 -0.03 0.024 -0.016 0 C -0.001 -0.025 0.009 -0.058 0.009 -0.079 C 0.009 -0.111 0.002 -0.136 -0.008 -0.136 C -0.017 -0.136 -0.025 -0.111 -0.025 -0.079 C -0.025 -0.058 -0.014 -0.025 0 0 Z" pathEditMode="relative" ptsTypes="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23" presetClass="entr" presetSubtype="1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0"/>
            <a:ext cx="9144000" cy="6836333"/>
          </a:xfrm>
          <a:prstGeom prst="rect">
            <a:avLst/>
          </a:prstGeom>
          <a:noFill/>
          <a:ln w="190500" cmpd="thickThin">
            <a:pattFill prst="sphere">
              <a:fgClr>
                <a:srgbClr val="CC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5798"/>
            <a:ext cx="8928992" cy="662473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0939" y="908720"/>
            <a:ext cx="4390256" cy="532859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6"/>
            <a:ext cx="3528392" cy="5328592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860032" y="3789040"/>
            <a:ext cx="3892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7020272" y="1412776"/>
            <a:ext cx="19951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 QUASE DEZ ANOS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DEIXEI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ESTE AMOR EM SEGREDO E EM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SILÊNCIO.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16024" y="1752600"/>
            <a:ext cx="20517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 AMEI EM SILÊNCIO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SILÊNCIO NO PASSADO,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273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18000">
        <p14:prism isContent="1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5 -3.33333E-6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0"/>
            <a:ext cx="9144000" cy="6836333"/>
          </a:xfrm>
          <a:prstGeom prst="rect">
            <a:avLst/>
          </a:prstGeom>
          <a:noFill/>
          <a:ln w="190500" cmpd="thickThin">
            <a:pattFill prst="sphere">
              <a:fgClr>
                <a:srgbClr val="CC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173" y="1136624"/>
            <a:ext cx="3679573" cy="5061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56923" y="2390030"/>
            <a:ext cx="3679573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tângulo 8"/>
          <p:cNvSpPr/>
          <p:nvPr/>
        </p:nvSpPr>
        <p:spPr>
          <a:xfrm>
            <a:off x="2627785" y="351794"/>
            <a:ext cx="60370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 MEU CORAÇÃO</a:t>
            </a:r>
            <a:br>
              <a:rPr lang="pt-BR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SETE CHAVES COMIGO EU </a:t>
            </a:r>
            <a:r>
              <a:rPr lang="pt-BR" b="1" dirty="0" smtClean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GUARDEI.</a:t>
            </a:r>
            <a:r>
              <a:rPr lang="pt-BR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BR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13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6000">
        <p14:ripple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800"/>
                            </p:stCondLst>
                            <p:childTnLst>
                              <p:par>
                                <p:cTn id="13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0"/>
            <a:ext cx="9144000" cy="6836333"/>
          </a:xfrm>
          <a:prstGeom prst="rect">
            <a:avLst/>
          </a:prstGeom>
          <a:noFill/>
          <a:ln w="190500" cmpd="thickThin">
            <a:pattFill prst="sphere">
              <a:fgClr>
                <a:srgbClr val="CC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" y="0"/>
            <a:ext cx="8928992" cy="662473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000" r="6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90256" y="1752600"/>
            <a:ext cx="3810000" cy="38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http://img7.uploadhouse.com/fileuploads/19075/190751474bd68f4b48877a08b6d513da4bffae9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652" y="1013321"/>
            <a:ext cx="4104456" cy="506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148" y="1752600"/>
            <a:ext cx="3597052" cy="381000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501108" y="441821"/>
            <a:ext cx="4363000" cy="1143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latin typeface="+mj-lt"/>
              </a:rPr>
              <a:t>TE AMO E AGORA SABES</a:t>
            </a:r>
            <a:br>
              <a:rPr lang="pt-BR" sz="2000" b="1" dirty="0" smtClean="0">
                <a:latin typeface="+mj-lt"/>
              </a:rPr>
            </a:br>
            <a:r>
              <a:rPr lang="pt-BR" sz="2000" b="1" dirty="0" smtClean="0">
                <a:latin typeface="+mj-lt"/>
              </a:rPr>
              <a:t>DESTE </a:t>
            </a:r>
            <a:r>
              <a:rPr lang="pt-BR" sz="2000" b="1" dirty="0">
                <a:latin typeface="+mj-lt"/>
              </a:rPr>
              <a:t>MEU IMENSO </a:t>
            </a:r>
            <a:r>
              <a:rPr lang="pt-BR" sz="2000" b="1" dirty="0" smtClean="0">
                <a:latin typeface="+mj-lt"/>
              </a:rPr>
              <a:t>GRANDE</a:t>
            </a:r>
            <a:r>
              <a:rPr lang="pt-BR" sz="2000" b="1" dirty="0">
                <a:latin typeface="+mj-lt"/>
              </a:rPr>
              <a:t/>
            </a:r>
            <a:br>
              <a:rPr lang="pt-BR" sz="2000" b="1" dirty="0">
                <a:latin typeface="+mj-lt"/>
              </a:rPr>
            </a:br>
            <a:r>
              <a:rPr lang="pt-BR" sz="2000" b="1" dirty="0">
                <a:latin typeface="+mj-lt"/>
              </a:rPr>
              <a:t>E ETERNO AMOR</a:t>
            </a:r>
            <a:endParaRPr lang="pt-BR" sz="2000" dirty="0">
              <a:latin typeface="+mj-lt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659930" y="5528256"/>
            <a:ext cx="4189480" cy="9697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QUE POR TI SINTO</a:t>
            </a:r>
            <a:br>
              <a:rPr lang="pt-BR" b="1" dirty="0"/>
            </a:br>
            <a:r>
              <a:rPr lang="pt-BR" b="1" dirty="0"/>
              <a:t>QUE POR TI TENHO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66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prism isContent="1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0"/>
            <a:ext cx="9144000" cy="6836333"/>
          </a:xfrm>
          <a:prstGeom prst="rect">
            <a:avLst/>
          </a:prstGeom>
          <a:noFill/>
          <a:ln w="190500" cmpd="thickThin">
            <a:pattFill prst="sphere">
              <a:fgClr>
                <a:srgbClr val="CC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5665" y="764704"/>
            <a:ext cx="3810000" cy="560563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04" y="404664"/>
            <a:ext cx="3810000" cy="4709247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38199" y="5345393"/>
            <a:ext cx="3816423" cy="135127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/>
          </a:p>
          <a:p>
            <a:pPr algn="ctr"/>
            <a:r>
              <a:rPr lang="pt-BR" b="1" dirty="0" smtClean="0"/>
              <a:t>E </a:t>
            </a:r>
            <a:r>
              <a:rPr lang="pt-BR" b="1" dirty="0"/>
              <a:t> TE AMAREI ETERNAMENTE</a:t>
            </a:r>
            <a:br>
              <a:rPr lang="pt-BR" b="1" dirty="0"/>
            </a:br>
            <a:r>
              <a:rPr lang="pt-BR" b="1" dirty="0"/>
              <a:t>TÃO SOMENTE</a:t>
            </a:r>
            <a:br>
              <a:rPr lang="pt-BR" b="1" dirty="0"/>
            </a:b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4937348" y="5345392"/>
            <a:ext cx="3816423" cy="135127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COMO NUNCA JAMAIS AMEI UM OUTRO ALGUÉM</a:t>
            </a:r>
            <a:br>
              <a:rPr lang="pt-BR" b="1" dirty="0"/>
            </a:br>
            <a:r>
              <a:rPr lang="pt-BR" b="1" dirty="0"/>
              <a:t>EM TODA MINHA VIDA</a:t>
            </a:r>
            <a:endParaRPr lang="pt-BR" dirty="0"/>
          </a:p>
        </p:txBody>
      </p:sp>
      <p:pic>
        <p:nvPicPr>
          <p:cNvPr id="12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3" y="2636912"/>
            <a:ext cx="3740467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3998058" y="2157994"/>
            <a:ext cx="4749289" cy="1409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039408" y="1335832"/>
            <a:ext cx="4707940" cy="702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067589" y="2782241"/>
            <a:ext cx="4749289" cy="1409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577883" y="-13795"/>
            <a:ext cx="3224060" cy="1976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85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1000">
        <p14:ripple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25 1.11111E-6 " pathEditMode="relative" rAng="0" ptsTypes="AA">
                                      <p:cBhvr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9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9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0"/>
            <a:ext cx="9144000" cy="6836333"/>
          </a:xfrm>
          <a:prstGeom prst="rect">
            <a:avLst/>
          </a:prstGeom>
          <a:noFill/>
          <a:ln w="190500" cmpd="thickThin">
            <a:pattFill prst="sphere">
              <a:fgClr>
                <a:srgbClr val="CC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11597"/>
            <a:ext cx="8928992" cy="6624736"/>
          </a:xfrm>
          <a:prstGeom prst="rect">
            <a:avLst/>
          </a:prstGeom>
        </p:spPr>
      </p:pic>
      <p:pic>
        <p:nvPicPr>
          <p:cNvPr id="7" name="Picture 4" descr="http://img7.uploadhouse.com/fileuploads/19075/190751474bd68f4b48877a08b6d513da4bffae9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601" y="1031805"/>
            <a:ext cx="4104456" cy="506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4572000" y="1484784"/>
            <a:ext cx="3913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Texto: Eu te amei em silêncio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788024" y="2276872"/>
            <a:ext cx="389080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Autor: Poeta Dom de Melo</a:t>
            </a:r>
          </a:p>
          <a:p>
            <a:endParaRPr lang="pt-BR" dirty="0">
              <a:solidFill>
                <a:srgbClr val="FF0000"/>
              </a:solidFill>
            </a:endParaRPr>
          </a:p>
          <a:p>
            <a:r>
              <a:rPr lang="pt-BR" dirty="0" smtClean="0">
                <a:solidFill>
                  <a:srgbClr val="FF0000"/>
                </a:solidFill>
              </a:rPr>
              <a:t>Imagens: Meus arquivos</a:t>
            </a:r>
          </a:p>
          <a:p>
            <a:endParaRPr lang="pt-BR" dirty="0">
              <a:solidFill>
                <a:srgbClr val="FF0000"/>
              </a:solidFill>
            </a:endParaRPr>
          </a:p>
          <a:p>
            <a:r>
              <a:rPr lang="pt-BR" dirty="0" smtClean="0">
                <a:solidFill>
                  <a:srgbClr val="FF0000"/>
                </a:solidFill>
              </a:rPr>
              <a:t>Formatação: Dorotéia Gomes</a:t>
            </a:r>
          </a:p>
          <a:p>
            <a:endParaRPr lang="pt-BR" dirty="0">
              <a:solidFill>
                <a:srgbClr val="FF0000"/>
              </a:solidFill>
            </a:endParaRPr>
          </a:p>
          <a:p>
            <a:r>
              <a:rPr lang="pt-BR" dirty="0" smtClean="0">
                <a:solidFill>
                  <a:srgbClr val="FF0000"/>
                </a:solidFill>
              </a:rPr>
              <a:t>doroteiagomes06@gmail.com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004048" y="544522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3923928" y="5445224"/>
            <a:ext cx="5112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poetaevertondosanjos2012@gmail.com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637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1000">
        <p14:prism isContent="1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EU TE AMEI EM SILÊNCIO</Template>
  <TotalTime>213</TotalTime>
  <Words>73</Words>
  <Application>Microsoft Office PowerPoint</Application>
  <PresentationFormat>Apresentação na tela (4:3)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Times New Roman</vt:lpstr>
      <vt:lpstr>Verdana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SSO</Manager>
  <Company/>
  <LinksUpToDate>false</LinksUpToDate>
  <SharedDoc>false</SharedDoc>
  <HyperlinkBase>http://www.meusonho.trix.net/pps/sergio.htm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PPS</dc:subject>
  <dc:creator>User</dc:creator>
  <dc:description>Música: Chopin - Nocturne /  E-mail: ssoliver@terra.com.br / Visite o Site: http://www.meusonho.trix.net/pps/sergio.htm</dc:description>
  <cp:lastModifiedBy>User</cp:lastModifiedBy>
  <cp:revision>17</cp:revision>
  <dcterms:created xsi:type="dcterms:W3CDTF">2014-08-24T00:02:50Z</dcterms:created>
  <dcterms:modified xsi:type="dcterms:W3CDTF">2014-08-24T03:35:54Z</dcterms:modified>
  <cp:category>PPS</cp:category>
</cp:coreProperties>
</file>