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59" r:id="rId4"/>
    <p:sldId id="261" r:id="rId5"/>
    <p:sldId id="262" r:id="rId6"/>
    <p:sldId id="263" r:id="rId7"/>
    <p:sldId id="271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l5wX+o04Vz+WVvK8yWgxQ==" hashData="yNVIR9pvtzpPeo964+NcUFx6um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31F05-AAAF-40CE-9723-86EE03934AE8}" type="datetimeFigureOut">
              <a:rPr lang="pt-BR" smtClean="0"/>
              <a:t>29/01/2015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F7BF8-0F80-46CA-91B6-177D8C881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84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31F05-AAAF-40CE-9723-86EE03934AE8}" type="datetimeFigureOut">
              <a:rPr lang="pt-BR" smtClean="0"/>
              <a:t>29/01/2015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F7BF8-0F80-46CA-91B6-177D8C881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6204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31F05-AAAF-40CE-9723-86EE03934AE8}" type="datetimeFigureOut">
              <a:rPr lang="pt-BR" smtClean="0"/>
              <a:t>29/01/2015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F7BF8-0F80-46CA-91B6-177D8C881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340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31F05-AAAF-40CE-9723-86EE03934AE8}" type="datetimeFigureOut">
              <a:rPr lang="pt-BR" smtClean="0"/>
              <a:t>29/01/2015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F7BF8-0F80-46CA-91B6-177D8C881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701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31F05-AAAF-40CE-9723-86EE03934AE8}" type="datetimeFigureOut">
              <a:rPr lang="pt-BR" smtClean="0"/>
              <a:t>29/01/2015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F7BF8-0F80-46CA-91B6-177D8C881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857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31F05-AAAF-40CE-9723-86EE03934AE8}" type="datetimeFigureOut">
              <a:rPr lang="pt-BR" smtClean="0"/>
              <a:t>29/01/2015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F7BF8-0F80-46CA-91B6-177D8C881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926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31F05-AAAF-40CE-9723-86EE03934AE8}" type="datetimeFigureOut">
              <a:rPr lang="pt-BR" smtClean="0"/>
              <a:t>29/01/2015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F7BF8-0F80-46CA-91B6-177D8C881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80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31F05-AAAF-40CE-9723-86EE03934AE8}" type="datetimeFigureOut">
              <a:rPr lang="pt-BR" smtClean="0"/>
              <a:t>29/01/2015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F7BF8-0F80-46CA-91B6-177D8C881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305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31F05-AAAF-40CE-9723-86EE03934AE8}" type="datetimeFigureOut">
              <a:rPr lang="pt-BR" smtClean="0"/>
              <a:t>29/01/2015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F7BF8-0F80-46CA-91B6-177D8C881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605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31F05-AAAF-40CE-9723-86EE03934AE8}" type="datetimeFigureOut">
              <a:rPr lang="pt-BR" smtClean="0"/>
              <a:t>29/01/2015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F7BF8-0F80-46CA-91B6-177D8C881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0202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31F05-AAAF-40CE-9723-86EE03934AE8}" type="datetimeFigureOut">
              <a:rPr lang="pt-BR" smtClean="0"/>
              <a:t>29/01/2015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F7BF8-0F80-46CA-91B6-177D8C881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912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931F05-AAAF-40CE-9723-86EE03934AE8}" type="datetimeFigureOut">
              <a:rPr lang="pt-BR" smtClean="0"/>
              <a:t>29/01/2015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F7BF8-0F80-46CA-91B6-177D8C8814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0973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grasan.com/doroteiagomesslides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doroteiagomes06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Losango 1"/>
          <p:cNvSpPr/>
          <p:nvPr/>
        </p:nvSpPr>
        <p:spPr>
          <a:xfrm>
            <a:off x="0" y="13466"/>
            <a:ext cx="2195736" cy="341553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3" name="Losango 2"/>
          <p:cNvSpPr/>
          <p:nvPr/>
        </p:nvSpPr>
        <p:spPr>
          <a:xfrm>
            <a:off x="0" y="3424629"/>
            <a:ext cx="2195736" cy="3433371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4" name="Losango 3"/>
          <p:cNvSpPr/>
          <p:nvPr/>
        </p:nvSpPr>
        <p:spPr>
          <a:xfrm>
            <a:off x="6632879" y="0"/>
            <a:ext cx="2498576" cy="3362995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5" name="Losango 4"/>
          <p:cNvSpPr/>
          <p:nvPr/>
        </p:nvSpPr>
        <p:spPr>
          <a:xfrm>
            <a:off x="4321075" y="13464"/>
            <a:ext cx="2349047" cy="3434288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Losango 5"/>
          <p:cNvSpPr/>
          <p:nvPr/>
        </p:nvSpPr>
        <p:spPr>
          <a:xfrm>
            <a:off x="2195736" y="3266"/>
            <a:ext cx="2230226" cy="341553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kern="10" dirty="0" smtClean="0">
                <a:ln w="9360">
                  <a:miter lim="800000"/>
                  <a:headEnd/>
                  <a:tailEnd/>
                </a:ln>
                <a:gradFill rotWithShape="0">
                  <a:gsLst>
                    <a:gs pos="0">
                      <a:srgbClr val="55261C"/>
                    </a:gs>
                    <a:gs pos="100000">
                      <a:srgbClr val="DCEBF5"/>
                    </a:gs>
                  </a:gsLst>
                  <a:lin ang="7980000" scaled="1"/>
                </a:gradFill>
                <a:latin typeface="Arial Black"/>
              </a:rPr>
              <a:t> </a:t>
            </a:r>
            <a:endParaRPr lang="pt-BR" kern="10" dirty="0">
              <a:ln w="9360">
                <a:miter lim="800000"/>
                <a:headEnd/>
                <a:tailEnd/>
              </a:ln>
              <a:gradFill rotWithShape="0">
                <a:gsLst>
                  <a:gs pos="0">
                    <a:srgbClr val="55261C"/>
                  </a:gs>
                  <a:gs pos="100000">
                    <a:srgbClr val="DCEBF5"/>
                  </a:gs>
                </a:gsLst>
                <a:lin ang="7980000" scaled="1"/>
              </a:gradFill>
              <a:latin typeface="Arial Black"/>
            </a:endParaRPr>
          </a:p>
        </p:txBody>
      </p:sp>
      <p:sp useBgFill="1">
        <p:nvSpPr>
          <p:cNvPr id="7" name="Losango 6"/>
          <p:cNvSpPr/>
          <p:nvPr/>
        </p:nvSpPr>
        <p:spPr>
          <a:xfrm>
            <a:off x="2265722" y="3381850"/>
            <a:ext cx="2160240" cy="3463784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8" name="Losango 7"/>
          <p:cNvSpPr/>
          <p:nvPr/>
        </p:nvSpPr>
        <p:spPr>
          <a:xfrm>
            <a:off x="4321075" y="3394142"/>
            <a:ext cx="2349048" cy="3439201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9" name="Losango 8"/>
          <p:cNvSpPr/>
          <p:nvPr/>
        </p:nvSpPr>
        <p:spPr>
          <a:xfrm>
            <a:off x="6632879" y="3356061"/>
            <a:ext cx="2498576" cy="3501939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10" name="Triângulo retângulo 9"/>
          <p:cNvSpPr/>
          <p:nvPr/>
        </p:nvSpPr>
        <p:spPr>
          <a:xfrm flipV="1">
            <a:off x="0" y="13465"/>
            <a:ext cx="1097867" cy="166803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 useBgFill="1">
        <p:nvSpPr>
          <p:cNvPr id="11" name="Triângulo retângulo 10"/>
          <p:cNvSpPr/>
          <p:nvPr/>
        </p:nvSpPr>
        <p:spPr>
          <a:xfrm>
            <a:off x="0" y="5141314"/>
            <a:ext cx="1097868" cy="171668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12" name="Losango 11"/>
          <p:cNvSpPr/>
          <p:nvPr/>
        </p:nvSpPr>
        <p:spPr>
          <a:xfrm>
            <a:off x="1097867" y="1681497"/>
            <a:ext cx="2204209" cy="342553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13" name="Losango 12"/>
          <p:cNvSpPr/>
          <p:nvPr/>
        </p:nvSpPr>
        <p:spPr>
          <a:xfrm>
            <a:off x="3253871" y="1734986"/>
            <a:ext cx="2204209" cy="342553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14" name="Losango 13"/>
          <p:cNvSpPr/>
          <p:nvPr/>
        </p:nvSpPr>
        <p:spPr>
          <a:xfrm>
            <a:off x="5458080" y="1647083"/>
            <a:ext cx="2424087" cy="351343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16" name="Triângulo isósceles 15"/>
          <p:cNvSpPr/>
          <p:nvPr/>
        </p:nvSpPr>
        <p:spPr>
          <a:xfrm flipV="1">
            <a:off x="5420835" y="0"/>
            <a:ext cx="2424088" cy="1647077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17" name="Triângulo isósceles 16"/>
          <p:cNvSpPr/>
          <p:nvPr/>
        </p:nvSpPr>
        <p:spPr>
          <a:xfrm flipV="1">
            <a:off x="3302076" y="13464"/>
            <a:ext cx="2193524" cy="172152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18" name="Triângulo isósceles 17"/>
          <p:cNvSpPr/>
          <p:nvPr/>
        </p:nvSpPr>
        <p:spPr>
          <a:xfrm flipV="1">
            <a:off x="1125195" y="0"/>
            <a:ext cx="2193524" cy="17640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19" name="Triângulo isósceles 18"/>
          <p:cNvSpPr/>
          <p:nvPr/>
        </p:nvSpPr>
        <p:spPr>
          <a:xfrm>
            <a:off x="3275856" y="5107030"/>
            <a:ext cx="2219743" cy="176859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20" name="Triângulo isósceles 19"/>
          <p:cNvSpPr/>
          <p:nvPr/>
        </p:nvSpPr>
        <p:spPr>
          <a:xfrm>
            <a:off x="1009913" y="5107030"/>
            <a:ext cx="2424088" cy="176859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21" name="Triângulo isósceles 20"/>
          <p:cNvSpPr/>
          <p:nvPr/>
        </p:nvSpPr>
        <p:spPr>
          <a:xfrm>
            <a:off x="5469379" y="5107030"/>
            <a:ext cx="2424088" cy="176859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22" name="Triângulo isósceles 21"/>
          <p:cNvSpPr/>
          <p:nvPr/>
        </p:nvSpPr>
        <p:spPr>
          <a:xfrm rot="5400000" flipV="1">
            <a:off x="6799697" y="2775271"/>
            <a:ext cx="3425533" cy="1237989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23" name="Triângulo isósceles 22"/>
          <p:cNvSpPr/>
          <p:nvPr/>
        </p:nvSpPr>
        <p:spPr>
          <a:xfrm rot="16200000" flipV="1">
            <a:off x="-1123425" y="2858410"/>
            <a:ext cx="3372044" cy="112519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24" name="Triângulo retângulo 23"/>
          <p:cNvSpPr/>
          <p:nvPr/>
        </p:nvSpPr>
        <p:spPr>
          <a:xfrm flipH="1" flipV="1">
            <a:off x="7863947" y="13465"/>
            <a:ext cx="1250532" cy="163361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25" name="Triângulo retângulo 24"/>
          <p:cNvSpPr/>
          <p:nvPr/>
        </p:nvSpPr>
        <p:spPr>
          <a:xfrm flipH="1">
            <a:off x="7844923" y="5107030"/>
            <a:ext cx="1286532" cy="176859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Retângulo 14"/>
          <p:cNvSpPr/>
          <p:nvPr/>
        </p:nvSpPr>
        <p:spPr>
          <a:xfrm>
            <a:off x="0" y="13466"/>
            <a:ext cx="9114479" cy="13273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perspectiveRelaxed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pt-BR" sz="5400" b="1" i="1" dirty="0" smtClean="0"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reflection blurRad="6350" stA="60000" endA="900" endPos="58000" dir="5400000" sy="-100000" algn="bl" rotWithShape="0"/>
                </a:effectLst>
                <a:latin typeface="Monotype Corsiva" pitchFamily="66" charset="0"/>
              </a:rPr>
              <a:t>MARAVILHOSAS  MARCAS</a:t>
            </a:r>
            <a:endParaRPr lang="pt-BR" sz="5400" b="1" i="1" dirty="0">
              <a:solidFill>
                <a:srgbClr val="FF0000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  <a:reflection blurRad="6350" stA="60000" endA="900" endPos="58000" dir="5400000" sy="-100000" algn="bl" rotWithShape="0"/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10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15000">
        <p14:ripple/>
        <p:sndAc>
          <p:stSnd loop="1">
            <p:snd r:embed="rId2" name="Viva La Vida Instrumental 1.wav"/>
          </p:stSnd>
        </p:sndAc>
      </p:transition>
    </mc:Choice>
    <mc:Fallback xmlns="">
      <p:transition spd="slow" advClick="0" advTm="15000">
        <p:fade/>
        <p:sndAc>
          <p:stSnd loop="1">
            <p:snd r:embed="rId4" name="Viva La Vida Instrumental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3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6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0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3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8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9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21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24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27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9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0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32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3" fill="hold">
                            <p:stCondLst>
                              <p:cond delay="7000"/>
                            </p:stCondLst>
                            <p:childTnLst>
                              <p:par>
                                <p:cTn id="37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7" fill="hold">
                            <p:stCondLst>
                              <p:cond delay="9000"/>
                            </p:stCondLst>
                            <p:childTnLst>
                              <p:par>
                                <p:cTn id="37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7 -0.01 0.014 -0.021 0.021 -0.035 C 0.04 -0.075 0.045 -0.114 0.031 -0.12 C 0.017 -0.127 -0.01 -0.099 -0.029 -0.059 C -0.039 -0.038 -0.045 -0.018 -0.047 -0.003 C -0.05 0.009 -0.051 0.021 -0.051 0.035 C -0.051 0.08 -0.038 0.117 -0.023 0.117 C -0.008 0.117 0.005 0.08 0.005 0.035 C 0.005 0.014 0.002 -0.006 -0.003 -0.02 C -0.005 -0.032 -0.01 -0.045 -0.016 -0.058 C -0.036 -0.099 -0.063 -0.127 -0.077 -0.12 C -0.091 -0.113 -0.086 -0.075 -0.066 -0.034 C -0.058 -0.015 -0.047 0.001 -0.036 0.012 C -0.028 0.022 -0.019 0.031 -0.007 0.04 C 0.029 0.069 0.065 0.082 0.075 0.07 C 0.084 0.058 0.064 0.025 0.028 -0.003 C 0.013 -0.015 -0.003 -0.024 -0.016 -0.03 C -0.028 -0.036 -0.043 -0.041 -0.059 -0.044 C -0.103 -0.054 -0.141 -0.051 -0.144 -0.035 C -0.148 -0.02 -0.115 0 -0.071 0.01 C -0.051 0.014 -0.032 0.016 -0.017 0.015 C -0.004 0.015 0.01 0.013 0.025 0.01 C 0.069 0 0.102 -0.021 0.098 -0.036 C 0.095 -0.051 0.057 -0.055 0.013 -0.045 C -0.008 -0.04 -0.027 -0.033 -0.04 -0.025 C -0.051 -0.019 -0.062 -0.012 -0.074 -0.003 C -0.109 0.026 -0.13 0.058 -0.12 0.07 C -0.111 0.082 -0.074 0.069 -0.039 0.041 C -0.022 0.027 -0.008 0.013 0 0 Z" pathEditMode="relative" ptsTypes="">
                                      <p:cBhvr>
                                        <p:cTn id="38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cuments\MARAVILHOSAS MARCAS\MARAVILHOSAS MARCAS\Slid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ocuments\MARAVILHOSAS MARCAS\MARAVILHOSAS MARCAS\Slid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86460"/>
            <a:ext cx="32768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 smtClean="0"/>
              <a:t>O </a:t>
            </a:r>
            <a:r>
              <a:rPr lang="pt-BR" sz="2400" b="1" i="1" dirty="0"/>
              <a:t>tempo não pode ser perdido..</a:t>
            </a:r>
            <a:br>
              <a:rPr lang="pt-BR" sz="2400" b="1" i="1" dirty="0"/>
            </a:br>
            <a:r>
              <a:rPr lang="pt-BR" sz="2400" b="1" i="1" dirty="0"/>
              <a:t>Deve ser consolidado em algo.. de sonhos.. de seu!!!!</a:t>
            </a:r>
            <a:br>
              <a:rPr lang="pt-BR" sz="2400" b="1" i="1" dirty="0"/>
            </a:br>
            <a:r>
              <a:rPr lang="pt-BR" sz="2400" b="1" i="1" dirty="0"/>
              <a:t>Um nada completo não existe...</a:t>
            </a:r>
            <a:br>
              <a:rPr lang="pt-BR" sz="2400" b="1" i="1" dirty="0"/>
            </a:br>
            <a:r>
              <a:rPr lang="pt-BR" sz="2400" b="1" i="1" dirty="0"/>
              <a:t>porque no silêncio do seu "</a:t>
            </a:r>
            <a:r>
              <a:rPr lang="pt-BR" sz="2400" b="1" i="1" dirty="0" smtClean="0"/>
              <a:t>eu“ existe </a:t>
            </a:r>
            <a:r>
              <a:rPr lang="pt-BR" sz="2400" b="1" i="1" dirty="0"/>
              <a:t>a convivência consigo mesmo...</a:t>
            </a:r>
            <a:br>
              <a:rPr lang="pt-BR" sz="2400" b="1" i="1" dirty="0"/>
            </a:b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113788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750" advClick="0" advTm="23000">
        <p14:gallery dir="l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9" presetClass="exit" presetSubtype="0" accel="100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6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6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9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5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36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3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0" dur="6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1" dur="3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2" dur="313" fill="hold">
                                          <p:stCondLst>
                                            <p:cond delay="313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3" dur="313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4" dur="313" fill="hold">
                                          <p:stCondLst>
                                            <p:cond delay="9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cuments\MARAVILHOSAS MARCAS\MARAVILHOSAS MARCAS\Slide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57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uario\Documents\MARAVILHOSAS MARCAS\MARAVILHOSAS MARCAS\Slide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57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uario\Documents\MARAVILHOSAS MARCAS\MARAVILHOSAS MARCAS\Slide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576"/>
            <a:ext cx="9144000" cy="6969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995936" y="188641"/>
            <a:ext cx="5148064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 smtClean="0">
                <a:solidFill>
                  <a:srgbClr val="FF0000"/>
                </a:solidFill>
              </a:rPr>
              <a:t>Passamos </a:t>
            </a:r>
            <a:r>
              <a:rPr lang="pt-BR" sz="2800" b="1" i="1" dirty="0">
                <a:solidFill>
                  <a:srgbClr val="FF0000"/>
                </a:solidFill>
              </a:rPr>
              <a:t>por luas..</a:t>
            </a:r>
            <a:br>
              <a:rPr lang="pt-BR" sz="2800" b="1" i="1" dirty="0">
                <a:solidFill>
                  <a:srgbClr val="FF0000"/>
                </a:solidFill>
              </a:rPr>
            </a:br>
            <a:r>
              <a:rPr lang="pt-BR" sz="2800" b="1" i="1" dirty="0">
                <a:solidFill>
                  <a:srgbClr val="FF0000"/>
                </a:solidFill>
              </a:rPr>
              <a:t>Sol, Rios, Montanhas...</a:t>
            </a:r>
            <a:br>
              <a:rPr lang="pt-BR" sz="2800" b="1" i="1" dirty="0">
                <a:solidFill>
                  <a:srgbClr val="FF0000"/>
                </a:solidFill>
              </a:rPr>
            </a:br>
            <a:r>
              <a:rPr lang="pt-BR" sz="2800" b="1" i="1" dirty="0">
                <a:solidFill>
                  <a:srgbClr val="FF0000"/>
                </a:solidFill>
              </a:rPr>
              <a:t>Desertos, Mares, calmos e bravios..</a:t>
            </a:r>
            <a:br>
              <a:rPr lang="pt-BR" sz="2800" b="1" i="1" dirty="0">
                <a:solidFill>
                  <a:srgbClr val="FF0000"/>
                </a:solidFill>
              </a:rPr>
            </a:br>
            <a:r>
              <a:rPr lang="pt-BR" sz="2800" b="1" i="1" dirty="0">
                <a:solidFill>
                  <a:srgbClr val="FF0000"/>
                </a:solidFill>
              </a:rPr>
              <a:t>Buscas de tudo...</a:t>
            </a:r>
            <a:br>
              <a:rPr lang="pt-BR" sz="2800" b="1" i="1" dirty="0">
                <a:solidFill>
                  <a:srgbClr val="FF0000"/>
                </a:solidFill>
              </a:rPr>
            </a:br>
            <a:r>
              <a:rPr lang="pt-BR" sz="2800" b="1" i="1" dirty="0">
                <a:solidFill>
                  <a:srgbClr val="FF0000"/>
                </a:solidFill>
              </a:rPr>
              <a:t>Uma viagem na nave vida.</a:t>
            </a:r>
            <a:r>
              <a:rPr lang="pt-BR" b="1" i="1" dirty="0">
                <a:solidFill>
                  <a:srgbClr val="FF0000"/>
                </a:solidFill>
              </a:rPr>
              <a:t>..</a:t>
            </a:r>
            <a:br>
              <a:rPr lang="pt-BR" b="1" i="1" dirty="0">
                <a:solidFill>
                  <a:srgbClr val="FF0000"/>
                </a:solidFill>
              </a:rPr>
            </a:br>
            <a:endParaRPr lang="pt-B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58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14000">
        <p14:doors dir="vert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775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74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250"/>
                            </p:stCondLst>
                            <p:childTnLst>
                              <p:par>
                                <p:cTn id="16" presetID="2" presetClass="entr" presetSubtype="3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750"/>
                            </p:stCondLst>
                            <p:childTnLst>
                              <p:par>
                                <p:cTn id="2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Triângulo retângulo 1"/>
          <p:cNvSpPr/>
          <p:nvPr/>
        </p:nvSpPr>
        <p:spPr>
          <a:xfrm flipV="1">
            <a:off x="0" y="13465"/>
            <a:ext cx="1097867" cy="166803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3" name="Losango 2"/>
          <p:cNvSpPr/>
          <p:nvPr/>
        </p:nvSpPr>
        <p:spPr>
          <a:xfrm>
            <a:off x="0" y="13466"/>
            <a:ext cx="2195736" cy="341553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4" name="Triângulo isósceles 3"/>
          <p:cNvSpPr/>
          <p:nvPr/>
        </p:nvSpPr>
        <p:spPr>
          <a:xfrm flipV="1">
            <a:off x="1125195" y="0"/>
            <a:ext cx="2193524" cy="17640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5" name="Losango 4"/>
          <p:cNvSpPr/>
          <p:nvPr/>
        </p:nvSpPr>
        <p:spPr>
          <a:xfrm>
            <a:off x="2225487" y="-52538"/>
            <a:ext cx="2160240" cy="341553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Triângulo isósceles 5"/>
          <p:cNvSpPr/>
          <p:nvPr/>
        </p:nvSpPr>
        <p:spPr>
          <a:xfrm flipV="1">
            <a:off x="3302076" y="13464"/>
            <a:ext cx="2193524" cy="172152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7" name="Triângulo isósceles 6"/>
          <p:cNvSpPr/>
          <p:nvPr/>
        </p:nvSpPr>
        <p:spPr>
          <a:xfrm flipV="1">
            <a:off x="5420835" y="0"/>
            <a:ext cx="2424088" cy="1647077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9" name="Triângulo retângulo 8"/>
          <p:cNvSpPr/>
          <p:nvPr/>
        </p:nvSpPr>
        <p:spPr>
          <a:xfrm flipH="1" flipV="1">
            <a:off x="7863947" y="13465"/>
            <a:ext cx="1250532" cy="1633617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10" name="Triângulo isósceles 9"/>
          <p:cNvSpPr/>
          <p:nvPr/>
        </p:nvSpPr>
        <p:spPr>
          <a:xfrm rot="16200000" flipV="1">
            <a:off x="-1123425" y="2858410"/>
            <a:ext cx="3372044" cy="112519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11" name="Losango 10"/>
          <p:cNvSpPr/>
          <p:nvPr/>
        </p:nvSpPr>
        <p:spPr>
          <a:xfrm>
            <a:off x="0" y="3424629"/>
            <a:ext cx="2195736" cy="3433371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12" name="Triângulo retângulo 11"/>
          <p:cNvSpPr/>
          <p:nvPr/>
        </p:nvSpPr>
        <p:spPr>
          <a:xfrm>
            <a:off x="0" y="5141314"/>
            <a:ext cx="1097868" cy="171668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13" name="Losango 12"/>
          <p:cNvSpPr/>
          <p:nvPr/>
        </p:nvSpPr>
        <p:spPr>
          <a:xfrm>
            <a:off x="1097867" y="1681497"/>
            <a:ext cx="2204209" cy="342553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14" name="Triângulo isósceles 13"/>
          <p:cNvSpPr/>
          <p:nvPr/>
        </p:nvSpPr>
        <p:spPr>
          <a:xfrm rot="5400000" flipV="1">
            <a:off x="6799697" y="2775271"/>
            <a:ext cx="3425533" cy="1237989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15" name="Losango 14"/>
          <p:cNvSpPr/>
          <p:nvPr/>
        </p:nvSpPr>
        <p:spPr>
          <a:xfrm>
            <a:off x="6632879" y="3356061"/>
            <a:ext cx="2498576" cy="3501939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16" name="Losango 15"/>
          <p:cNvSpPr/>
          <p:nvPr/>
        </p:nvSpPr>
        <p:spPr>
          <a:xfrm>
            <a:off x="4321075" y="3394142"/>
            <a:ext cx="2349048" cy="3439201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17" name="Losango 16"/>
          <p:cNvSpPr/>
          <p:nvPr/>
        </p:nvSpPr>
        <p:spPr>
          <a:xfrm>
            <a:off x="3253871" y="1734986"/>
            <a:ext cx="2204209" cy="342553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18" name="Losango 17"/>
          <p:cNvSpPr/>
          <p:nvPr/>
        </p:nvSpPr>
        <p:spPr>
          <a:xfrm>
            <a:off x="5458080" y="1647083"/>
            <a:ext cx="2435389" cy="3513436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i="1" dirty="0" smtClean="0"/>
              <a:t>-</a:t>
            </a:r>
            <a:endParaRPr lang="pt-BR" dirty="0"/>
          </a:p>
        </p:txBody>
      </p:sp>
      <p:sp useBgFill="1">
        <p:nvSpPr>
          <p:cNvPr id="19" name="Losango 18"/>
          <p:cNvSpPr/>
          <p:nvPr/>
        </p:nvSpPr>
        <p:spPr>
          <a:xfrm>
            <a:off x="6632879" y="0"/>
            <a:ext cx="2498576" cy="3362995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20" name="Losango 19"/>
          <p:cNvSpPr/>
          <p:nvPr/>
        </p:nvSpPr>
        <p:spPr>
          <a:xfrm>
            <a:off x="4321075" y="13464"/>
            <a:ext cx="2349047" cy="3434288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21" name="Losango 20"/>
          <p:cNvSpPr/>
          <p:nvPr/>
        </p:nvSpPr>
        <p:spPr>
          <a:xfrm>
            <a:off x="2221957" y="3394216"/>
            <a:ext cx="2160240" cy="3463784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22" name="Triângulo isósceles 21"/>
          <p:cNvSpPr/>
          <p:nvPr/>
        </p:nvSpPr>
        <p:spPr>
          <a:xfrm>
            <a:off x="1009913" y="5107030"/>
            <a:ext cx="2424088" cy="176859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23" name="Triângulo isósceles 22"/>
          <p:cNvSpPr/>
          <p:nvPr/>
        </p:nvSpPr>
        <p:spPr>
          <a:xfrm>
            <a:off x="3275856" y="5107030"/>
            <a:ext cx="2219743" cy="176859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24" name="Triângulo isósceles 23"/>
          <p:cNvSpPr/>
          <p:nvPr/>
        </p:nvSpPr>
        <p:spPr>
          <a:xfrm>
            <a:off x="5469379" y="5107030"/>
            <a:ext cx="2424088" cy="176859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25" name="Triângulo retângulo 24"/>
          <p:cNvSpPr/>
          <p:nvPr/>
        </p:nvSpPr>
        <p:spPr>
          <a:xfrm flipH="1">
            <a:off x="7844923" y="5107030"/>
            <a:ext cx="1286532" cy="176859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lipse 7"/>
          <p:cNvSpPr/>
          <p:nvPr/>
        </p:nvSpPr>
        <p:spPr>
          <a:xfrm>
            <a:off x="5910726" y="13467"/>
            <a:ext cx="3203753" cy="428782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000" b="1" i="1" dirty="0" smtClean="0"/>
          </a:p>
          <a:p>
            <a:pPr algn="ctr"/>
            <a:r>
              <a:rPr lang="pt-BR" sz="2000" b="1" i="1" dirty="0" smtClean="0"/>
              <a:t>O </a:t>
            </a:r>
            <a:r>
              <a:rPr lang="pt-BR" sz="2000" b="1" i="1" dirty="0"/>
              <a:t>pensamento é um eterno </a:t>
            </a:r>
            <a:r>
              <a:rPr lang="pt-BR" sz="2200" b="1" i="1" dirty="0"/>
              <a:t>companheiro..</a:t>
            </a:r>
            <a:br>
              <a:rPr lang="pt-BR" sz="2200" b="1" i="1" dirty="0"/>
            </a:br>
            <a:r>
              <a:rPr lang="pt-BR" sz="2200" b="1" i="1" dirty="0"/>
              <a:t>O tempo bom e cruel...</a:t>
            </a:r>
            <a:br>
              <a:rPr lang="pt-BR" sz="2200" b="1" i="1" dirty="0"/>
            </a:br>
            <a:r>
              <a:rPr lang="pt-BR" sz="2200" b="1" i="1" dirty="0"/>
              <a:t>Arrasta-se quando temos dores,</a:t>
            </a:r>
            <a:br>
              <a:rPr lang="pt-BR" sz="2200" b="1" i="1" dirty="0"/>
            </a:br>
            <a:r>
              <a:rPr lang="pt-BR" sz="2200" b="1" i="1" dirty="0"/>
              <a:t>Voa quando a alegria nos invade..</a:t>
            </a:r>
            <a:br>
              <a:rPr lang="pt-BR" sz="2200" b="1" i="1" dirty="0"/>
            </a:b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311016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750" advClick="0" advTm="27000">
        <p14:flythrough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5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5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5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5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5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1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5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7" grpId="1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cuments\MARAVILHOSAS MARCAS\MARAVILHOSAS MARCAS\Slid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uario\Documents\MARAVILHOSAS MARCAS\MARAVILHOSAS MARCAS\Slide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792088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39552" y="1052736"/>
            <a:ext cx="259228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Mas</a:t>
            </a:r>
            <a:r>
              <a:rPr lang="pt-BR" sz="2400" b="1" i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 o tempo</a:t>
            </a:r>
            <a:r>
              <a:rPr lang="pt-BR" sz="2400" b="1" i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...Esse </a:t>
            </a:r>
            <a:r>
              <a:rPr lang="pt-BR" sz="2400" b="1" i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trabalha com a equidade...</a:t>
            </a:r>
            <a:br>
              <a:rPr lang="pt-BR" sz="2400" b="1" i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Cego e justo!</a:t>
            </a:r>
            <a:br>
              <a:rPr lang="pt-BR" sz="2400" b="1" i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Cada um traz histórias e tatuagens:</a:t>
            </a:r>
            <a:br>
              <a:rPr lang="pt-BR" sz="2400" b="1" i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Na alma, na convivência, no ser...</a:t>
            </a:r>
            <a:br>
              <a:rPr lang="pt-BR" sz="2400" b="1" i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Histórias sem fins,</a:t>
            </a:r>
            <a:br>
              <a:rPr lang="pt-BR" sz="2400" b="1" i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Com fins, alegres e tristes..</a:t>
            </a:r>
            <a:br>
              <a:rPr lang="pt-BR" sz="2400" b="1" i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pt-BR" sz="2400" b="1" dirty="0">
              <a:ln w="900" cmpd="sng">
                <a:solidFill>
                  <a:sysClr val="windowText" lastClr="000000">
                    <a:alpha val="55000"/>
                  </a:sys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2243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250" advClick="0" advTm="27000">
        <p14:prism isContent="1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5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5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" dur="6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6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cuments\MARAVILHOSAS MARCAS\MARAVILHOSAS MARCAS\Slid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uario\Documents\MARAVILHOSAS MARCAS\MARAVILHOSAS MARCAS\Slide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suario\Documents\MARAVILHOSAS MARCAS\MARAVILHOSAS MARCAS\Slide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716016" y="3505200"/>
            <a:ext cx="4427984" cy="34778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pt-BR" sz="2000" b="1" i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r>
              <a:rPr lang="pt-BR" sz="2000" b="1" i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Bravateamos</a:t>
            </a:r>
            <a:r>
              <a:rPr lang="pt-BR" sz="2000" b="1" i="1" dirty="0">
                <a:ln w="50800"/>
                <a:solidFill>
                  <a:schemeClr val="bg1">
                    <a:shade val="50000"/>
                  </a:schemeClr>
                </a:solidFill>
              </a:rPr>
              <a:t>...</a:t>
            </a:r>
            <a:br>
              <a:rPr lang="pt-BR" sz="2000" b="1" i="1" dirty="0">
                <a:ln w="50800"/>
                <a:solidFill>
                  <a:schemeClr val="bg1">
                    <a:shade val="50000"/>
                  </a:schemeClr>
                </a:solidFill>
              </a:rPr>
            </a:br>
            <a:r>
              <a:rPr lang="pt-BR" sz="2000" b="1" i="1" dirty="0">
                <a:ln w="50800"/>
                <a:solidFill>
                  <a:schemeClr val="bg1">
                    <a:shade val="50000"/>
                  </a:schemeClr>
                </a:solidFill>
              </a:rPr>
              <a:t>Com passagens guardadas em uma portinha</a:t>
            </a:r>
            <a:br>
              <a:rPr lang="pt-BR" sz="2000" b="1" i="1" dirty="0">
                <a:ln w="50800"/>
                <a:solidFill>
                  <a:schemeClr val="bg1">
                    <a:shade val="50000"/>
                  </a:schemeClr>
                </a:solidFill>
              </a:rPr>
            </a:br>
            <a:r>
              <a:rPr lang="pt-BR" sz="2000" b="1" i="1" dirty="0">
                <a:ln w="50800"/>
                <a:solidFill>
                  <a:schemeClr val="bg1">
                    <a:shade val="50000"/>
                  </a:schemeClr>
                </a:solidFill>
              </a:rPr>
              <a:t>dentro de cada um..</a:t>
            </a:r>
            <a:br>
              <a:rPr lang="pt-BR" sz="2000" b="1" i="1" dirty="0">
                <a:ln w="50800"/>
                <a:solidFill>
                  <a:schemeClr val="bg1">
                    <a:shade val="50000"/>
                  </a:schemeClr>
                </a:solidFill>
              </a:rPr>
            </a:br>
            <a:r>
              <a:rPr lang="pt-BR" sz="2000" b="1" i="1" dirty="0">
                <a:ln w="50800"/>
                <a:solidFill>
                  <a:schemeClr val="bg1">
                    <a:shade val="50000"/>
                  </a:schemeClr>
                </a:solidFill>
              </a:rPr>
              <a:t>Onde só nós temos acesso e a chave...</a:t>
            </a:r>
            <a:br>
              <a:rPr lang="pt-BR" sz="2000" b="1" i="1" dirty="0">
                <a:ln w="50800"/>
                <a:solidFill>
                  <a:schemeClr val="bg1">
                    <a:shade val="50000"/>
                  </a:schemeClr>
                </a:solidFill>
              </a:rPr>
            </a:br>
            <a:r>
              <a:rPr lang="pt-BR" sz="2000" b="1" i="1" dirty="0">
                <a:ln w="50800"/>
                <a:solidFill>
                  <a:schemeClr val="bg1">
                    <a:shade val="50000"/>
                  </a:schemeClr>
                </a:solidFill>
              </a:rPr>
              <a:t>E tornam-se base para decisões,</a:t>
            </a:r>
            <a:br>
              <a:rPr lang="pt-BR" sz="2000" b="1" i="1" dirty="0">
                <a:ln w="50800"/>
                <a:solidFill>
                  <a:schemeClr val="bg1">
                    <a:shade val="50000"/>
                  </a:schemeClr>
                </a:solidFill>
              </a:rPr>
            </a:br>
            <a:r>
              <a:rPr lang="pt-BR" sz="2000" b="1" i="1" dirty="0">
                <a:ln w="50800"/>
                <a:solidFill>
                  <a:schemeClr val="bg1">
                    <a:shade val="50000"/>
                  </a:schemeClr>
                </a:solidFill>
              </a:rPr>
              <a:t>um perfeito sistema de informações,</a:t>
            </a:r>
            <a:br>
              <a:rPr lang="pt-BR" sz="2000" b="1" i="1" dirty="0">
                <a:ln w="50800"/>
                <a:solidFill>
                  <a:schemeClr val="bg1">
                    <a:shade val="50000"/>
                  </a:schemeClr>
                </a:solidFill>
              </a:rPr>
            </a:br>
            <a:r>
              <a:rPr lang="pt-BR" sz="2000" b="1" i="1" dirty="0">
                <a:ln w="50800"/>
                <a:solidFill>
                  <a:schemeClr val="bg1">
                    <a:shade val="50000"/>
                  </a:schemeClr>
                </a:solidFill>
              </a:rPr>
              <a:t>de como ser ou não fazer..</a:t>
            </a:r>
            <a:br>
              <a:rPr lang="pt-BR" sz="2000" b="1" i="1" dirty="0">
                <a:ln w="50800"/>
                <a:solidFill>
                  <a:schemeClr val="bg1">
                    <a:shade val="50000"/>
                  </a:schemeClr>
                </a:solidFill>
              </a:rPr>
            </a:br>
            <a:r>
              <a:rPr lang="pt-BR" sz="2000" b="1" i="1" dirty="0">
                <a:ln w="50800"/>
                <a:solidFill>
                  <a:schemeClr val="bg1">
                    <a:shade val="50000"/>
                  </a:schemeClr>
                </a:solidFill>
              </a:rPr>
              <a:t>do que querer ou não querer.....</a:t>
            </a:r>
            <a:br>
              <a:rPr lang="pt-BR" sz="2000" b="1" i="1" dirty="0">
                <a:ln w="50800"/>
                <a:solidFill>
                  <a:schemeClr val="bg1">
                    <a:shade val="50000"/>
                  </a:schemeClr>
                </a:solidFill>
              </a:rPr>
            </a:br>
            <a:endParaRPr lang="pt-BR" sz="20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66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Click="0" advTm="28000">
        <p14:switch dir="r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6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Retângulo 2"/>
          <p:cNvSpPr/>
          <p:nvPr/>
        </p:nvSpPr>
        <p:spPr>
          <a:xfrm>
            <a:off x="0" y="2060848"/>
            <a:ext cx="4860031" cy="252518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400" dirty="0">
              <a:solidFill>
                <a:srgbClr val="FF0000"/>
              </a:solidFill>
            </a:endParaRPr>
          </a:p>
        </p:txBody>
      </p:sp>
      <p:sp useBgFill="1">
        <p:nvSpPr>
          <p:cNvPr id="4" name="Retângulo 3"/>
          <p:cNvSpPr/>
          <p:nvPr/>
        </p:nvSpPr>
        <p:spPr>
          <a:xfrm>
            <a:off x="1" y="4455695"/>
            <a:ext cx="4812934" cy="24208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5" name="Retângulo 4"/>
          <p:cNvSpPr/>
          <p:nvPr/>
        </p:nvSpPr>
        <p:spPr>
          <a:xfrm>
            <a:off x="4825720" y="0"/>
            <a:ext cx="4307873" cy="24208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Retângulo 5"/>
          <p:cNvSpPr/>
          <p:nvPr/>
        </p:nvSpPr>
        <p:spPr>
          <a:xfrm>
            <a:off x="4825721" y="2394814"/>
            <a:ext cx="4307872" cy="202112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7" name="Retângulo 6"/>
          <p:cNvSpPr/>
          <p:nvPr/>
        </p:nvSpPr>
        <p:spPr>
          <a:xfrm>
            <a:off x="4817871" y="4446923"/>
            <a:ext cx="4307873" cy="24159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8" name="Retângulo 7"/>
          <p:cNvSpPr/>
          <p:nvPr/>
        </p:nvSpPr>
        <p:spPr>
          <a:xfrm>
            <a:off x="-2" y="0"/>
            <a:ext cx="4860034" cy="256490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Elipse 1"/>
          <p:cNvSpPr/>
          <p:nvPr/>
        </p:nvSpPr>
        <p:spPr>
          <a:xfrm>
            <a:off x="107504" y="0"/>
            <a:ext cx="5256584" cy="3573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i="1" dirty="0" smtClean="0">
              <a:solidFill>
                <a:srgbClr val="FF0000"/>
              </a:solidFill>
            </a:endParaRPr>
          </a:p>
          <a:p>
            <a:pPr algn="ctr"/>
            <a:endParaRPr lang="pt-BR" b="1" i="1" dirty="0" smtClean="0">
              <a:solidFill>
                <a:srgbClr val="FF0000"/>
              </a:solidFill>
            </a:endParaRPr>
          </a:p>
          <a:p>
            <a:pPr algn="ctr"/>
            <a:r>
              <a:rPr lang="pt-BR" b="1" i="1" dirty="0" smtClean="0">
                <a:solidFill>
                  <a:srgbClr val="FF0000"/>
                </a:solidFill>
              </a:rPr>
              <a:t>Mas</a:t>
            </a:r>
            <a:r>
              <a:rPr lang="pt-BR" b="1" i="1" dirty="0">
                <a:solidFill>
                  <a:srgbClr val="FF0000"/>
                </a:solidFill>
              </a:rPr>
              <a:t>, essas bagagens , por vezes tão pesadas,</a:t>
            </a:r>
            <a:br>
              <a:rPr lang="pt-BR" b="1" i="1" dirty="0">
                <a:solidFill>
                  <a:srgbClr val="FF0000"/>
                </a:solidFill>
              </a:rPr>
            </a:br>
            <a:r>
              <a:rPr lang="pt-BR" b="1" i="1" dirty="0">
                <a:solidFill>
                  <a:srgbClr val="FF0000"/>
                </a:solidFill>
              </a:rPr>
              <a:t>nos conduzem e nos ensinam sermos melhores..</a:t>
            </a:r>
            <a:br>
              <a:rPr lang="pt-BR" b="1" i="1" dirty="0">
                <a:solidFill>
                  <a:srgbClr val="FF0000"/>
                </a:solidFill>
              </a:rPr>
            </a:br>
            <a:r>
              <a:rPr lang="pt-BR" b="1" i="1" dirty="0">
                <a:solidFill>
                  <a:srgbClr val="FF0000"/>
                </a:solidFill>
              </a:rPr>
              <a:t>Pesam quando a carregamos, deixando a impressão,</a:t>
            </a:r>
            <a:br>
              <a:rPr lang="pt-BR" b="1" i="1" dirty="0">
                <a:solidFill>
                  <a:srgbClr val="FF0000"/>
                </a:solidFill>
              </a:rPr>
            </a:br>
            <a:r>
              <a:rPr lang="pt-BR" b="1" i="1" dirty="0">
                <a:solidFill>
                  <a:srgbClr val="FF0000"/>
                </a:solidFill>
              </a:rPr>
              <a:t>por vezes, que não vamos vencer..</a:t>
            </a:r>
            <a:br>
              <a:rPr lang="pt-BR" b="1" i="1" dirty="0">
                <a:solidFill>
                  <a:srgbClr val="FF0000"/>
                </a:solidFill>
              </a:rPr>
            </a:br>
            <a:r>
              <a:rPr lang="pt-BR" b="1" i="1" dirty="0">
                <a:solidFill>
                  <a:srgbClr val="FF0000"/>
                </a:solidFill>
              </a:rPr>
              <a:t>E aliviam, quando conseguimos transportá-las com resignação,</a:t>
            </a:r>
            <a:br>
              <a:rPr lang="pt-BR" b="1" i="1" dirty="0">
                <a:solidFill>
                  <a:srgbClr val="FF0000"/>
                </a:solidFill>
              </a:rPr>
            </a:br>
            <a:r>
              <a:rPr lang="pt-BR" b="1" i="1" dirty="0">
                <a:solidFill>
                  <a:srgbClr val="FF0000"/>
                </a:solidFill>
              </a:rPr>
              <a:t>dando-nos a certeza da vitória, do superar..</a:t>
            </a:r>
            <a:br>
              <a:rPr lang="pt-BR" b="1" i="1" dirty="0">
                <a:solidFill>
                  <a:srgbClr val="FF0000"/>
                </a:solidFill>
              </a:rPr>
            </a:br>
            <a:endParaRPr lang="pt-B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89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30000">
        <p14:rippl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0"/>
                            </p:stCondLst>
                            <p:childTnLst>
                              <p:par>
                                <p:cTn id="10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cuments\MARAVILHOSAS MARCAS\IMAGENS MARCAS\Slide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Usuario\Documents\MARAVILHOSAS MARCAS\IMAGENS MARCAS\Slide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48" y="0"/>
            <a:ext cx="91535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07504" y="116633"/>
            <a:ext cx="273630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Essa é a vida.. tão buscada e refletida..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Com paradigmas muitos e, com quebras inúmeras..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Correntes que aprisionam...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Ações que libertam...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6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27000">
        <p14:window dir="vert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25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25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cuments\MARAVILHOSAS MARCAS\IMAGENS MARCAS\Slide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uario\Documents\MARAVILHOSAS MARCAS\IMAGENS MARCAS\Slide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4387" y="-2192"/>
            <a:ext cx="914400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188641"/>
            <a:ext cx="403244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spc="50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Páginas de livros escritos por nós mesmos,</a:t>
            </a:r>
            <a:br>
              <a:rPr lang="pt-BR" sz="2800" b="1" i="1" spc="50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r>
              <a:rPr lang="pt-BR" sz="2800" b="1" i="1" spc="50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autores dessa obra do existir..</a:t>
            </a:r>
            <a:br>
              <a:rPr lang="pt-BR" sz="2800" b="1" i="1" spc="50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r>
              <a:rPr lang="pt-BR" sz="2800" b="1" i="1" spc="50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Escritas com cores variadas,</a:t>
            </a:r>
            <a:br>
              <a:rPr lang="pt-BR" sz="2800" b="1" i="1" spc="50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r>
              <a:rPr lang="pt-BR" sz="2800" b="1" i="1" spc="50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Ilustrações tantas..</a:t>
            </a:r>
            <a:br>
              <a:rPr lang="pt-BR" sz="2800" b="1" i="1" spc="50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r>
              <a:rPr lang="pt-BR" sz="2800" b="1" i="1" spc="50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Inseguranças e convicções..</a:t>
            </a:r>
            <a:br>
              <a:rPr lang="pt-BR" sz="2800" b="1" i="1" spc="50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r>
              <a:rPr lang="pt-BR" sz="2800" b="1" i="1" spc="50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Deixando a nossa marca,</a:t>
            </a:r>
            <a:br>
              <a:rPr lang="pt-BR" sz="2800" b="1" i="1" spc="50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r>
              <a:rPr lang="pt-BR" sz="2800" b="1" i="1" spc="50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Deixando no mundo, maravilhosamente,</a:t>
            </a:r>
            <a:br>
              <a:rPr lang="pt-BR" sz="2800" b="1" i="1" spc="50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r>
              <a:rPr lang="pt-BR" sz="2800" b="1" i="1" spc="50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as nossas digitais.</a:t>
            </a:r>
            <a:br>
              <a:rPr lang="pt-BR" sz="2800" b="1" i="1" spc="50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endParaRPr lang="pt-BR" sz="2800" b="1" spc="50" dirty="0">
              <a:ln w="12700" cmpd="sng">
                <a:solidFill>
                  <a:sysClr val="windowText" lastClr="000000"/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6817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750" advClick="0" advTm="33000">
        <p14:conveyor dir="l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75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cuments\MARAVILHOSAS MARCAS\IMAGENS MARCAS\Slide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57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51520" y="116632"/>
            <a:ext cx="734481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Texto: Maravilhosas marcas</a:t>
            </a:r>
          </a:p>
          <a:p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Autor: </a:t>
            </a:r>
            <a:r>
              <a:rPr lang="pt-BR" sz="24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(Jane Lagares</a:t>
            </a:r>
            <a:r>
              <a:rPr lang="pt-BR" sz="2400" b="1" i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)</a:t>
            </a:r>
          </a:p>
          <a:p>
            <a:r>
              <a:rPr lang="pt-BR" sz="2400" b="1" i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Formatação: Dorotéia Gomes</a:t>
            </a:r>
          </a:p>
          <a:p>
            <a:r>
              <a:rPr lang="pt-BR" sz="2400" b="1" i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Música:Viva</a:t>
            </a:r>
            <a:r>
              <a:rPr lang="pt-BR" sz="2400" b="1" i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pt-BR" sz="2400" b="1" i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la</a:t>
            </a:r>
            <a:r>
              <a:rPr lang="pt-BR" sz="2400" b="1" i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vida (instrumental)</a:t>
            </a:r>
          </a:p>
          <a:p>
            <a:r>
              <a:rPr lang="pt-BR" sz="2400" b="1" i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hlinkClick r:id="rId3"/>
              </a:rPr>
              <a:t>www.sergrasan.com/doroteiagomesslides</a:t>
            </a:r>
            <a:endParaRPr lang="pt-BR" sz="2400" b="1" i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r>
              <a:rPr lang="pt-BR" sz="2400" b="1" i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hlinkClick r:id="rId4"/>
              </a:rPr>
              <a:t>doroteiagomes06@gmail.com</a:t>
            </a:r>
            <a:endParaRPr lang="pt-BR" sz="2400" b="1" i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endParaRPr lang="pt-BR" sz="2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endParaRPr lang="pt-BR" sz="2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711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ripple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81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ARAVILHOSAS MARCA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MARAVILHOSAS MARCAS</Template>
  <TotalTime>9</TotalTime>
  <Words>85</Words>
  <Application>Microsoft Office PowerPoint</Application>
  <PresentationFormat>Apresentação na tela (4:3)</PresentationFormat>
  <Paragraphs>21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MARAVILHOSAS MARCAS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2</cp:revision>
  <dcterms:created xsi:type="dcterms:W3CDTF">2015-01-29T20:43:23Z</dcterms:created>
  <dcterms:modified xsi:type="dcterms:W3CDTF">2015-01-29T20:52:45Z</dcterms:modified>
</cp:coreProperties>
</file>