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8" r:id="rId2"/>
    <p:sldId id="259" r:id="rId3"/>
    <p:sldId id="260" r:id="rId4"/>
    <p:sldId id="261" r:id="rId5"/>
    <p:sldId id="262" r:id="rId6"/>
    <p:sldId id="263" r:id="rId7"/>
    <p:sldId id="264" r:id="rId8"/>
    <p:sldId id="266" r:id="rId9"/>
    <p:sldId id="265" r:id="rId10"/>
    <p:sldId id="267" r:id="rId11"/>
    <p:sldId id="268" r:id="rId12"/>
    <p:sldId id="269" r:id="rId13"/>
    <p:sldId id="270" r:id="rId14"/>
    <p:sldId id="271" r:id="rId15"/>
    <p:sldId id="272" r:id="rId16"/>
    <p:sldId id="274" r:id="rId17"/>
    <p:sldId id="275" r:id="rId18"/>
    <p:sldId id="279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66FF"/>
    <a:srgbClr val="FF0066"/>
    <a:srgbClr val="990099"/>
    <a:srgbClr val="9900CC"/>
    <a:srgbClr val="FF33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>
      <p:cViewPr varScale="1">
        <p:scale>
          <a:sx n="70" d="100"/>
          <a:sy n="70" d="100"/>
        </p:scale>
        <p:origin x="-8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16B925-468E-4751-A876-4F283B5D8A4D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E7EDF-6CBC-4567-A4D1-74585B0982B1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2558628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E7EDF-6CBC-4567-A4D1-74585B0982B1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2151185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advClick="0" advTm="3000">
    <p:sndAc>
      <p:stSnd loop="1">
        <p:snd r:embed="rId1" name="10 Io Che Amo Solo Te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4BBC72-D05F-4B9A-AC11-E86A4A366A65}" type="datetimeFigureOut">
              <a:rPr lang="pt-BR" smtClean="0"/>
              <a:pPr/>
              <a:t>19/05/2017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554965-680C-42D7-9E9F-C16C76BD1234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3000">
    <p:sndAc>
      <p:stSnd loop="1">
        <p:snd r:embed="rId13" name="10 Io Che Amo Solo Te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mailto:doroteiagomes06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7317432"/>
          </a:xfrm>
          <a:solidFill>
            <a:schemeClr val="tx1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2" descr="C:\io e amo solo te\io te amo solo te\Slide1.JPG"/>
          <p:cNvPicPr>
            <a:picLocks noChangeAspect="1" noChangeArrowheads="1"/>
          </p:cNvPicPr>
          <p:nvPr/>
        </p:nvPicPr>
        <p:blipFill>
          <a:blip r:embed="rId4" cstate="print">
            <a:grayscl/>
          </a:blip>
          <a:srcRect/>
          <a:stretch>
            <a:fillRect/>
          </a:stretch>
        </p:blipFill>
        <p:spPr bwMode="auto">
          <a:xfrm>
            <a:off x="1115616" y="0"/>
            <a:ext cx="7344816" cy="6858000"/>
          </a:xfrm>
          <a:prstGeom prst="rect">
            <a:avLst/>
          </a:prstGeom>
          <a:noFill/>
        </p:spPr>
      </p:pic>
      <p:pic>
        <p:nvPicPr>
          <p:cNvPr id="5" name="Picture 2" descr="C:\io e amo solo te\io te amo solo te\Slide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71538" y="0"/>
            <a:ext cx="6768752" cy="7101408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2195736" y="206084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 rot="21294618">
            <a:off x="2507215" y="2264518"/>
            <a:ext cx="3793533" cy="2398836"/>
          </a:xfrm>
          <a:prstGeom prst="rect">
            <a:avLst/>
          </a:prstGeom>
          <a:noFill/>
        </p:spPr>
        <p:txBody>
          <a:bodyPr wrap="square" rtlCol="0">
            <a:prstTxWarp prst="textCurveUp">
              <a:avLst/>
            </a:prstTxWarp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sz="4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101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Arial Rounded MT Bold" pitchFamily="34" charset="0"/>
              </a:rPr>
              <a:t>IO CHE AMO SOLO   TE</a:t>
            </a:r>
            <a:endParaRPr lang="pt-BR" sz="4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101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prstClr val="black">
                    <a:alpha val="50000"/>
                  </a:prstClr>
                </a:innerShdw>
              </a:effectLst>
              <a:latin typeface="Arial Rounded MT Bold" pitchFamily="34" charset="0"/>
            </a:endParaRPr>
          </a:p>
        </p:txBody>
      </p:sp>
    </p:spTree>
  </p:cSld>
  <p:clrMapOvr>
    <a:masterClrMapping/>
  </p:clrMapOvr>
  <p:transition advClick="0" advTm="11000">
    <p:sndAc>
      <p:stSnd>
        <p:snd r:embed="rId3" name="10 Io Che Amo Solo T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right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3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50" name="Picture 2" descr="C:\io e amo solo te\io te amo solo te\Slide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51" name="Picture 3" descr="C:\io e amo solo te\io te amo solo te\Slide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endParaRPr lang="pt-BR"/>
          </a:p>
        </p:txBody>
      </p:sp>
      <p:pic>
        <p:nvPicPr>
          <p:cNvPr id="3074" name="Picture 2" descr="C:\io e amo solo te\io te amo solo te\Slid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075" name="Picture 3" descr="C:\io e amo solo te\io te amo solo te\Slide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467544" y="2967335"/>
            <a:ext cx="867645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dirty="0" smtClean="0">
                <a:solidFill>
                  <a:schemeClr val="bg1"/>
                </a:solidFill>
                <a:latin typeface="Lucida Bright" pitchFamily="18" charset="0"/>
              </a:rPr>
              <a:t>C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’ è gente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há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avuto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mile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cose</a:t>
            </a:r>
          </a:p>
          <a:p>
            <a:pPr algn="ctr"/>
            <a:endParaRPr lang="pt-BR" sz="3200" dirty="0" smtClean="0">
              <a:solidFill>
                <a:schemeClr val="bg1"/>
              </a:solidFill>
              <a:latin typeface="Impact" pitchFamily="34" charset="0"/>
            </a:endParaRPr>
          </a:p>
          <a:p>
            <a:pPr algn="ctr"/>
            <a:endParaRPr lang="pt-BR" sz="32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6">
              <a:lumMod val="75000"/>
            </a:schemeClr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098" name="Picture 2" descr="C:\io e amo solo te\io te amo solo te\Slide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80528" y="0"/>
            <a:ext cx="9324528" cy="6858000"/>
          </a:xfrm>
          <a:prstGeom prst="rect">
            <a:avLst/>
          </a:prstGeom>
          <a:noFill/>
        </p:spPr>
      </p:pic>
      <p:pic>
        <p:nvPicPr>
          <p:cNvPr id="4099" name="Picture 3" descr="C:\io e amo solo te\io te amo solo te\Slide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24544" y="0"/>
            <a:ext cx="9468544" cy="6858000"/>
          </a:xfrm>
          <a:prstGeom prst="rect">
            <a:avLst/>
          </a:prstGeom>
          <a:noFill/>
        </p:spPr>
      </p:pic>
      <p:sp>
        <p:nvSpPr>
          <p:cNvPr id="7" name="CaixaDeTexto 6"/>
          <p:cNvSpPr txBox="1"/>
          <p:nvPr/>
        </p:nvSpPr>
        <p:spPr>
          <a:xfrm>
            <a:off x="642911" y="5072074"/>
            <a:ext cx="821536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E si perde  per 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strade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del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mondo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5122" name="Picture 2" descr="C:\io e amo solo te\io te amo solo te\Slide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123" name="Picture 3" descr="C:\io e amo solo te\io te amo solo te\Slide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428596" y="428604"/>
            <a:ext cx="5500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amo solo te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6146" name="Picture 2" descr="C:\io e amo solo te\io te amo solo te\Slide1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147" name="Picture 3" descr="C:\io e amo solo te\io te amo solo te\Slide1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1500166" y="1844824"/>
            <a:ext cx="700092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non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te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perderò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</a:p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Non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te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lascerò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Per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cecare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nuove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avventure</a:t>
            </a:r>
            <a:r>
              <a:rPr lang="pt-BR" sz="3200" dirty="0" smtClean="0">
                <a:solidFill>
                  <a:schemeClr val="bg1"/>
                </a:solidFill>
                <a:latin typeface="Lucida Bright" pitchFamily="18" charset="0"/>
              </a:rPr>
              <a:t>.</a:t>
            </a:r>
            <a:endParaRPr lang="pt-BR" sz="3200" dirty="0" err="1" smtClean="0">
              <a:solidFill>
                <a:schemeClr val="bg1"/>
              </a:solidFill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7170" name="Picture 2" descr="C:\io e amo solo te\io te amo solo te\Slide1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171" name="Picture 3" descr="C:\io e amo solo te\io te amo solo te\Slide1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899592" y="4500570"/>
            <a:ext cx="41010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C’è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gente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ama 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mile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cose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66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9218" name="Picture 2" descr="C:\io e amo solo te\io te amo solo te\Slide1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324528" cy="6858000"/>
          </a:xfrm>
          <a:solidFill>
            <a:srgbClr val="FF0000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8194" name="Picture 2" descr="C:\io e amo solo te\io te amo solo te\Slide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96536" cy="6858000"/>
          </a:xfrm>
          <a:prstGeom prst="rect">
            <a:avLst/>
          </a:prstGeom>
          <a:noFill/>
        </p:spPr>
      </p:pic>
      <p:pic>
        <p:nvPicPr>
          <p:cNvPr id="8195" name="Picture 3" descr="C:\io e amo solo te\io te amo solo te\Slide1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40552" cy="6858000"/>
          </a:xfrm>
          <a:prstGeom prst="rect">
            <a:avLst/>
          </a:prstGeom>
          <a:noFill/>
        </p:spPr>
      </p:pic>
      <p:sp>
        <p:nvSpPr>
          <p:cNvPr id="6" name="CaixaDeTexto 5"/>
          <p:cNvSpPr txBox="1"/>
          <p:nvPr/>
        </p:nvSpPr>
        <p:spPr>
          <a:xfrm>
            <a:off x="1043608" y="1556792"/>
            <a:ext cx="5782352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Tutto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il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bene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  <a:p>
            <a:pPr algn="ctr"/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Tutto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il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male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del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mondo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396536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10242" name="Picture 2" descr="C:\io e amo solo te\io te amo solo te\Slide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61256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 rot="21426158">
            <a:off x="3570508" y="5012281"/>
            <a:ext cx="20786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latin typeface="Compact"/>
            </a:endParaRPr>
          </a:p>
        </p:txBody>
      </p:sp>
      <p:sp>
        <p:nvSpPr>
          <p:cNvPr id="7" name="CaixaDeTexto 6"/>
          <p:cNvSpPr txBox="1"/>
          <p:nvPr/>
        </p:nvSpPr>
        <p:spPr>
          <a:xfrm flipH="1">
            <a:off x="5000628" y="214290"/>
            <a:ext cx="41433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amo solo te 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4" presetID="5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6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7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7101408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11266" name="Picture 2" descr="C:\io e amo solo te\io te amo solo te\Slide19.JPG"/>
          <p:cNvPicPr>
            <a:picLocks noChangeAspect="1" noChangeArrowheads="1"/>
          </p:cNvPicPr>
          <p:nvPr/>
        </p:nvPicPr>
        <p:blipFill>
          <a:blip r:embed="rId3" cstate="print"/>
          <a:srcRect b="13541"/>
          <a:stretch>
            <a:fillRect/>
          </a:stretch>
        </p:blipFill>
        <p:spPr bwMode="auto">
          <a:xfrm>
            <a:off x="0" y="0"/>
            <a:ext cx="9144000" cy="7143776"/>
          </a:xfrm>
          <a:prstGeom prst="rect">
            <a:avLst/>
          </a:prstGeom>
          <a:noFill/>
        </p:spPr>
      </p:pic>
      <p:sp>
        <p:nvSpPr>
          <p:cNvPr id="5" name="CaixaDeTexto 4"/>
          <p:cNvSpPr txBox="1"/>
          <p:nvPr/>
        </p:nvSpPr>
        <p:spPr>
          <a:xfrm>
            <a:off x="323529" y="4653136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fermerò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e ti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regalerò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Quel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resta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della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mia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gioventù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 dirty="0"/>
          </a:p>
        </p:txBody>
      </p:sp>
      <p:pic>
        <p:nvPicPr>
          <p:cNvPr id="12290" name="Picture 2" descr="C:\io e amo solo te\io te amo solo te\Slide2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1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324528" cy="6858000"/>
          </a:xfrm>
          <a:blipFill>
            <a:blip r:embed="rId2" cstate="print"/>
            <a:tile tx="0" ty="0" sx="100000" sy="100000" flip="none" algn="tl"/>
          </a:blipFill>
        </p:spPr>
        <p:txBody>
          <a:bodyPr/>
          <a:lstStyle/>
          <a:p>
            <a:endParaRPr lang="pt-BR"/>
          </a:p>
        </p:txBody>
      </p:sp>
      <p:pic>
        <p:nvPicPr>
          <p:cNvPr id="13314" name="Picture 2" descr="C:\io e amo solo te\io te amo solo te\Slide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540552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3399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4338" name="Picture 2" descr="C:\io e amo solo te\io te amo solo te\Slide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15362" name="Picture 2" descr="C:\io e amo solo te\io te amo solo te\Slide2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363" name="Picture 3" descr="C:\io e amo solo te\io te amo solo te\Slide24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214283" y="285728"/>
            <a:ext cx="35719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amo solo te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0" y="0"/>
            <a:ext cx="9324528" cy="6858000"/>
          </a:xfrm>
          <a:solidFill>
            <a:srgbClr val="990099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4" name="Picture 2" descr="C:\io e amo solo te\io te amo solo te\Slide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5004048" cy="6858000"/>
          </a:xfrm>
          <a:prstGeom prst="rect">
            <a:avLst/>
          </a:prstGeom>
          <a:noFill/>
        </p:spPr>
      </p:pic>
      <p:pic>
        <p:nvPicPr>
          <p:cNvPr id="5" name="Picture 2" descr="C:\io e amo solo te\io te amo solo te\Slide2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004048" y="0"/>
            <a:ext cx="4392488" cy="6858000"/>
          </a:xfrm>
          <a:prstGeom prst="rect">
            <a:avLst/>
          </a:prstGeom>
          <a:noFill/>
        </p:spPr>
      </p:pic>
      <p:pic>
        <p:nvPicPr>
          <p:cNvPr id="6" name="Picture 3" descr="C:\io e amo solo te\io te amo solo te\Slide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</p:spPr>
      </p:pic>
      <p:pic>
        <p:nvPicPr>
          <p:cNvPr id="7" name="Picture 3" descr="C:\io e amo solo te\io te amo solo te\Slide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4572000" y="0"/>
            <a:ext cx="4824536" cy="6858000"/>
          </a:xfrm>
          <a:prstGeom prst="rect">
            <a:avLst/>
          </a:prstGeom>
          <a:noFill/>
        </p:spPr>
      </p:pic>
      <p:sp>
        <p:nvSpPr>
          <p:cNvPr id="8" name="Retângulo 7"/>
          <p:cNvSpPr/>
          <p:nvPr/>
        </p:nvSpPr>
        <p:spPr>
          <a:xfrm>
            <a:off x="539552" y="3105835"/>
            <a:ext cx="8604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Io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me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fermerò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e ti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regalerò</a:t>
            </a:r>
            <a:endParaRPr lang="pt-BR" sz="36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Quel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che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resta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della</a:t>
            </a:r>
            <a:r>
              <a:rPr lang="pt-BR" sz="36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 mia </a:t>
            </a:r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gioventù</a:t>
            </a:r>
            <a:endParaRPr lang="pt-BR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rgbClr val="FF0066"/>
          </a:solidFill>
        </p:spPr>
        <p:txBody>
          <a:bodyPr/>
          <a:lstStyle/>
          <a:p>
            <a:endParaRPr lang="pt-BR" dirty="0"/>
          </a:p>
        </p:txBody>
      </p:sp>
      <p:pic>
        <p:nvPicPr>
          <p:cNvPr id="17410" name="Picture 2" descr="C:\io e amo solo te\io te amo solo te\Slide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20482" name="Picture 2" descr="C:\io e amo solo te\io te amo solo te\Slide3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0483" name="Picture 3" descr="C:\io e amo solo te\io te amo solo te\Slide3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Retângulo 5"/>
          <p:cNvSpPr/>
          <p:nvPr/>
        </p:nvSpPr>
        <p:spPr>
          <a:xfrm>
            <a:off x="1043608" y="1556792"/>
            <a:ext cx="581439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Música: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Io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 </a:t>
            </a:r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che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 amo solo te.</a:t>
            </a: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Imagens internet.</a:t>
            </a: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Formatação: Dorotéia Gomes.</a:t>
            </a: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  <a:hlinkClick r:id="rId4"/>
              </a:rPr>
              <a:t>doroteiagomes06@gmail.com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Divulgação: 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  <a:hlinkClick r:id="rId5"/>
              </a:rPr>
              <a:t>www.sergrasan.com</a:t>
            </a:r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r>
              <a:rPr lang="pt-BR" sz="24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Doroteia</a:t>
            </a:r>
            <a:r>
              <a:rPr lang="pt-BR" sz="2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pact"/>
              </a:rPr>
              <a:t>  Gomes Slides</a:t>
            </a:r>
          </a:p>
          <a:p>
            <a:endParaRPr lang="pt-BR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endParaRPr lang="pt-BR" sz="24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  <a:p>
            <a:endParaRPr lang="en-US" sz="2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pact"/>
            </a:endParaRPr>
          </a:p>
        </p:txBody>
      </p:sp>
    </p:spTree>
  </p:cSld>
  <p:clrMapOvr>
    <a:masterClrMapping/>
  </p:clrMapOvr>
  <p:transition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IO CHE AMO SOLO  T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 CHE AMO SOLO  TE</Template>
  <TotalTime>0</TotalTime>
  <Words>111</Words>
  <Application>Microsoft Office PowerPoint</Application>
  <PresentationFormat>Apresentação na tela (4:3)</PresentationFormat>
  <Paragraphs>29</Paragraphs>
  <Slides>18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IO CHE AMO SOLO  TE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</vt:vector>
  </TitlesOfParts>
  <Manager>doroteiagomes</Manager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subject>ppsx</dc:subject>
  <dc:creator>Usuario</dc:creator>
  <cp:lastModifiedBy>Usuario</cp:lastModifiedBy>
  <cp:revision>1</cp:revision>
  <dcterms:created xsi:type="dcterms:W3CDTF">2017-05-19T21:32:43Z</dcterms:created>
  <dcterms:modified xsi:type="dcterms:W3CDTF">2017-05-19T21:33:27Z</dcterms:modified>
</cp:coreProperties>
</file>