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57" r:id="rId4"/>
    <p:sldId id="256" r:id="rId5"/>
    <p:sldId id="265" r:id="rId6"/>
    <p:sldId id="264" r:id="rId7"/>
    <p:sldId id="259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AES" cryptAlgorithmClass="hash" cryptAlgorithmType="typeAny" cryptAlgorithmSid="14" spinCount="100000" saltData="nC+pUl2S1PqiiKGs+kqBSA==" hashData="f4sQoja2KQB8z84MnxVvX4Ta3QEcVWFIzItn+3FsthY2YZM+gmslvecuGvqhmxDNkKbPMG8d0qCNhevilWsUR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65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90776-8A0C-43DF-9D84-C42C0B52CCA7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8BF66-B199-40A7-88A2-D120F7265E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04229-4594-4897-8168-525325506928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10D4D-C4B7-43D0-BC91-EFA9FCB0F2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5D2C-E904-4EEA-9BA9-E50B4D64E827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D7181-FCEE-4252-AEDD-EB48E498CC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A3C0E-6C2D-4B97-B5AC-4F8CBEE9BA3B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57059-6B8A-4EBF-A587-8CA77715F4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032EB-27F9-4C0F-A01D-478A3D4989D5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C2DA3-8AF1-449E-BD56-845A1491B1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9A3EC-6FC5-4952-A986-4ED0D5B49745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76FB9-0C48-4FE2-8F76-91BFCBCC49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F4050-9702-454F-9D82-74EF2FD6DA9F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1672D-D558-49F7-8858-EA6F75F91D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88BA1-A2BB-42B8-AB33-312FF732B998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23917-6A9C-4D24-8ED0-BFBCFD2766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53D28-56B7-4F83-AB6B-E78ED8BE39FB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C49F9-FCB5-468A-A1EB-FE0F6318F4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B27D4-7198-4D33-A977-4B5628E58CBF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B7048-1989-4EF3-AA09-9616AF62F6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74DA5-F0AA-4C83-9359-A46CCC2EBA11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D60CC-904C-48BC-A07C-169D165D90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227E46-453D-4F8B-BDDB-297C7D5EAA52}" type="datetimeFigureOut">
              <a:rPr lang="pt-BR"/>
              <a:pPr>
                <a:defRPr/>
              </a:pPr>
              <a:t>06/10/2014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CA8C27-5508-4AA7-9217-597949C9D8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mtClean="0"/>
          </a:p>
        </p:txBody>
      </p:sp>
      <p:pic>
        <p:nvPicPr>
          <p:cNvPr id="2052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79512" y="3429000"/>
            <a:ext cx="8424936" cy="3024336"/>
          </a:xfrm>
          <a:prstGeom prst="rect">
            <a:avLst/>
          </a:prstGeom>
        </p:spPr>
        <p:txBody>
          <a:bodyPr>
            <a:prstTxWarp prst="textDeflateBottom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CRIANÇA TRISTE</a:t>
            </a:r>
            <a:endParaRPr lang="pt-BR" sz="72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advTm="10000">
    <p:wipe dir="r"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900FF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Picture 12" descr="Niña Triste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CCFFCC"/>
            </a:solidFill>
            <a:prstDash val="lgDashDot"/>
            <a:miter lim="800000"/>
            <a:headEnd/>
            <a:tailEnd/>
          </a:ln>
        </p:spPr>
      </p:pic>
      <p:pic>
        <p:nvPicPr>
          <p:cNvPr id="5" name="Picture 12" descr="Niña Triste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0" y="0"/>
            <a:ext cx="4716016" cy="6858000"/>
          </a:xfrm>
          <a:prstGeom prst="rect">
            <a:avLst/>
          </a:prstGeom>
          <a:noFill/>
          <a:ln w="9525">
            <a:solidFill>
              <a:srgbClr val="CCFFCC"/>
            </a:solidFill>
            <a:prstDash val="lgDashDot"/>
            <a:miter lim="800000"/>
            <a:headEnd/>
            <a:tailEnd/>
          </a:ln>
        </p:spPr>
      </p:pic>
      <p:pic>
        <p:nvPicPr>
          <p:cNvPr id="6" name="Picture 12" descr="Niña Triste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  <a:ln w="9525">
            <a:solidFill>
              <a:srgbClr val="CCFFCC"/>
            </a:solidFill>
            <a:prstDash val="lgDashDot"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611560" y="4398495"/>
            <a:ext cx="5256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Criança de olhar triste.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O mundo te desertou.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076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838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7200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684213" y="4005263"/>
            <a:ext cx="6566991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A vida austera te coloca um rifle.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Auto flagelou, não gritou,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para a sociedade que te ignorou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.</a:t>
            </a:r>
          </a:p>
        </p:txBody>
      </p:sp>
    </p:spTree>
  </p:cSld>
  <p:clrMapOvr>
    <a:masterClrMapping/>
  </p:clrMapOvr>
  <p:transition advTm="1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mtClean="0"/>
          </a:p>
        </p:txBody>
      </p:sp>
      <p:pic>
        <p:nvPicPr>
          <p:cNvPr id="4100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8497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0"/>
            <a:ext cx="82089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0"/>
            <a:ext cx="7488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611187" y="4725144"/>
            <a:ext cx="820928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Vive na desesperança.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Sem ter um futuro para sonhar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  <a:cs typeface="+mn-cs"/>
            </a:endParaRPr>
          </a:p>
        </p:txBody>
      </p:sp>
    </p:spTree>
  </p:cSld>
  <p:clrMapOvr>
    <a:masterClrMapping/>
  </p:clrMapOvr>
  <p:transition advTm="1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74104"/>
            <a:ext cx="9355328" cy="7014132"/>
          </a:xfrm>
        </p:spPr>
      </p:pic>
      <p:sp useBgFill="1">
        <p:nvSpPr>
          <p:cNvPr id="9" name="Triângulo retângulo 8"/>
          <p:cNvSpPr/>
          <p:nvPr/>
        </p:nvSpPr>
        <p:spPr>
          <a:xfrm>
            <a:off x="-86816" y="-12163"/>
            <a:ext cx="4513550" cy="6870163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0" name="Triângulo retângulo 9"/>
          <p:cNvSpPr/>
          <p:nvPr/>
        </p:nvSpPr>
        <p:spPr>
          <a:xfrm>
            <a:off x="4426734" y="-24444"/>
            <a:ext cx="4749500" cy="698969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1" name="Triângulo retângulo 10"/>
          <p:cNvSpPr/>
          <p:nvPr/>
        </p:nvSpPr>
        <p:spPr>
          <a:xfrm flipH="1" flipV="1">
            <a:off x="-108520" y="-2"/>
            <a:ext cx="4583677" cy="6989693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</a:endParaRPr>
          </a:p>
        </p:txBody>
      </p:sp>
      <p:sp useBgFill="1">
        <p:nvSpPr>
          <p:cNvPr id="12" name="Triângulo retângulo 11"/>
          <p:cNvSpPr/>
          <p:nvPr/>
        </p:nvSpPr>
        <p:spPr>
          <a:xfrm flipH="1" flipV="1">
            <a:off x="4211960" y="6703"/>
            <a:ext cx="4964274" cy="695854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380914" y="274638"/>
            <a:ext cx="8079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Pudera eu te presentear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Com belas rimas para eu te alegrar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 com um poema toda tua tristeza apagar</a:t>
            </a:r>
            <a:endParaRPr lang="pt-BR" sz="24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66220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2" grpId="0" animBg="1"/>
      <p:bldP spid="12" grpId="1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CRIANÇA TRISTE\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CRIANÇA TRISTE\triste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</p:spPr>
      </p:pic>
      <p:pic>
        <p:nvPicPr>
          <p:cNvPr id="6" name="Picture 3" descr="C:\CRIANÇA TRISTE\triste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788024" y="0"/>
            <a:ext cx="4572000" cy="6858000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3347864" y="260648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CRIANÇA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TRISTE (Dorotéia Gomes-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Doró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)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080409" y="1196753"/>
            <a:ext cx="806359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Criança de olhar triste.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mundo te desertou.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austera te coloca um rifle.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 flagelou, não gritou,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sociedade que te ignorou.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na desesperança.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ter um futuro para sonhar.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Pudera eu te presentear.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belas rimas para te alegrar.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 um poema toda tua tristeza apagar.</a:t>
            </a:r>
          </a:p>
          <a:p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10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60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900"/>
                            </p:stCondLst>
                            <p:childTnLst>
                              <p:par>
                                <p:cTn id="4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750"/>
                            </p:stCondLst>
                            <p:childTnLst>
                              <p:par>
                                <p:cTn id="5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350"/>
                            </p:stCondLst>
                            <p:childTnLst>
                              <p:par>
                                <p:cTn id="5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150"/>
                            </p:stCondLst>
                            <p:childTnLst>
                              <p:par>
                                <p:cTn id="6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550"/>
                            </p:stCondLst>
                            <p:childTnLst>
                              <p:par>
                                <p:cTn id="7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8250"/>
                            </p:stCondLst>
                            <p:childTnLst>
                              <p:par>
                                <p:cTn id="8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9750"/>
                            </p:stCondLst>
                            <p:childTnLst>
                              <p:par>
                                <p:cTn id="9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1550"/>
                            </p:stCondLst>
                            <p:childTnLst>
                              <p:par>
                                <p:cTn id="9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 tmFilter="0,0; .5, 1; 1, 1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124" name="Picture 2" descr="C:\Users\Admin\Desktop\Apresentação5-criança triste\Slide2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Apresentação5-criança triste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692275" y="1628775"/>
            <a:ext cx="6824663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Poema: Criança triste.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Autor: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Imagens internet.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Formatação: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  <a:hlinkClick r:id="rId4"/>
              </a:rPr>
              <a:t>doroteiagomes06@gmail.com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www.sergrasan.com/doroteiagomesslides</a:t>
            </a:r>
          </a:p>
        </p:txBody>
      </p:sp>
    </p:spTree>
  </p:cSld>
  <p:clrMapOvr>
    <a:masterClrMapping/>
  </p:clrMapOvr>
  <p:transition advTm="2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84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8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360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400"/>
                            </p:stCondLst>
                            <p:childTnLst>
                              <p:par>
                                <p:cTn id="3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440"/>
                            </p:stCondLst>
                            <p:childTnLst>
                              <p:par>
                                <p:cTn id="3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iança trist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criança triste</Template>
  <TotalTime>60</TotalTime>
  <Words>152</Words>
  <Application>Microsoft Office PowerPoint</Application>
  <PresentationFormat>Apresentação na tela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Calibri</vt:lpstr>
      <vt:lpstr>Lucida Calligraphy</vt:lpstr>
      <vt:lpstr>Papirus</vt:lpstr>
      <vt:lpstr>criança triste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2014-10-07T00:24:13Z</dcterms:created>
  <dcterms:modified xsi:type="dcterms:W3CDTF">2014-10-07T01:24:59Z</dcterms:modified>
</cp:coreProperties>
</file>