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kJnNmAKkn8VUREa9HW7FA" hashData="xPgVo663Xu0k8TC5bAZA1nyKf+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2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F473A-54CA-47B4-8B7E-7A7038558578}" type="datetimeFigureOut">
              <a:rPr lang="pt-BR" smtClean="0"/>
              <a:pPr/>
              <a:t>12/03/2015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26245-031A-4212-ADEF-D953AB49B5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26" Type="http://schemas.openxmlformats.org/officeDocument/2006/relationships/image" Target="../media/image24.jpeg"/><Relationship Id="rId3" Type="http://schemas.openxmlformats.org/officeDocument/2006/relationships/image" Target="../media/image1.jpeg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33" Type="http://schemas.openxmlformats.org/officeDocument/2006/relationships/image" Target="../media/image31.png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32" Type="http://schemas.openxmlformats.org/officeDocument/2006/relationships/image" Target="../media/image30.gif"/><Relationship Id="rId5" Type="http://schemas.openxmlformats.org/officeDocument/2006/relationships/image" Target="../media/image3.gif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28" Type="http://schemas.openxmlformats.org/officeDocument/2006/relationships/image" Target="../media/image26.jpe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31" Type="http://schemas.openxmlformats.org/officeDocument/2006/relationships/image" Target="../media/image29.gif"/><Relationship Id="rId4" Type="http://schemas.openxmlformats.org/officeDocument/2006/relationships/image" Target="../media/image2.gif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Relationship Id="rId27" Type="http://schemas.openxmlformats.org/officeDocument/2006/relationships/image" Target="../media/image25.jpeg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EU TE DEVORO\imagem 2 eu te devo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0"/>
            <a:ext cx="8143932" cy="685800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3500430" y="478632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2714612" y="4500570"/>
            <a:ext cx="3071834" cy="1500198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pt-BR" b="1" kern="1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Eu te devoro</a:t>
            </a:r>
          </a:p>
          <a:p>
            <a:pPr algn="ctr"/>
            <a:r>
              <a:rPr lang="pt-BR" b="1" kern="10" dirty="0" smtClean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Djavan</a:t>
            </a:r>
          </a:p>
          <a:p>
            <a:pPr algn="ctr"/>
            <a:endParaRPr lang="pt-BR" b="1" kern="10" dirty="0">
              <a:ln w="50800"/>
              <a:solidFill>
                <a:srgbClr val="FF0000"/>
              </a:solidFill>
              <a:latin typeface="BatangChe" pitchFamily="49" charset="-127"/>
              <a:ea typeface="BatangChe" pitchFamily="49" charset="-127"/>
            </a:endParaRPr>
          </a:p>
          <a:p>
            <a:pPr algn="ctr"/>
            <a:endParaRPr lang="pt-BR" b="1" kern="10" dirty="0" smtClean="0">
              <a:ln w="50800"/>
              <a:solidFill>
                <a:srgbClr val="FF0000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143240" y="55007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2714612" y="5715016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Formatação: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 Dorotéia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G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omes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</p:txBody>
      </p:sp>
      <p:pic>
        <p:nvPicPr>
          <p:cNvPr id="10" name="Picture 4" descr="http://gifs.yah.so/gifs/texturas-animadas/mesclado-fund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43966" y="0"/>
            <a:ext cx="500034" cy="6858000"/>
          </a:xfrm>
          <a:prstGeom prst="rect">
            <a:avLst/>
          </a:prstGeom>
          <a:noFill/>
        </p:spPr>
      </p:pic>
      <p:pic>
        <p:nvPicPr>
          <p:cNvPr id="11" name="Picture 4" descr="http://gifs.yah.so/gifs/texturas-animadas/mesclado-fund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500033" cy="6858000"/>
          </a:xfrm>
          <a:prstGeom prst="rect">
            <a:avLst/>
          </a:prstGeom>
          <a:noFill/>
        </p:spPr>
      </p:pic>
      <p:pic>
        <p:nvPicPr>
          <p:cNvPr id="13" name="Picture 2" descr="анимация романтические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10" y="500042"/>
            <a:ext cx="7858180" cy="371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Usuario\Documents\EU TE DEVORO\IMAGENS EU TE DEVORO\Slide3.JPG"/>
          <p:cNvPicPr>
            <a:picLocks noChangeAspect="1" noChangeArrowheads="1"/>
          </p:cNvPicPr>
          <p:nvPr/>
        </p:nvPicPr>
        <p:blipFill>
          <a:blip r:embed="rId6"/>
          <a:srcRect l="19531" t="25000" r="51563" b="30208"/>
          <a:stretch>
            <a:fillRect/>
          </a:stretch>
        </p:blipFill>
        <p:spPr bwMode="auto">
          <a:xfrm>
            <a:off x="571472" y="0"/>
            <a:ext cx="8072494" cy="4357694"/>
          </a:xfrm>
          <a:prstGeom prst="rect">
            <a:avLst/>
          </a:prstGeom>
          <a:noFill/>
        </p:spPr>
      </p:pic>
      <p:pic>
        <p:nvPicPr>
          <p:cNvPr id="17" name="Picture 2" descr="C:\Users\Usuario\Documents\EU TE DEVORO\IMAGENS EU TE DEVORO\Slide2.JPG"/>
          <p:cNvPicPr>
            <a:picLocks noChangeAspect="1" noChangeArrowheads="1"/>
          </p:cNvPicPr>
          <p:nvPr/>
        </p:nvPicPr>
        <p:blipFill>
          <a:blip r:embed="rId7"/>
          <a:srcRect l="18760" t="30208" r="19531" b="16666"/>
          <a:stretch>
            <a:fillRect/>
          </a:stretch>
        </p:blipFill>
        <p:spPr bwMode="auto">
          <a:xfrm>
            <a:off x="571472" y="0"/>
            <a:ext cx="8072494" cy="4357694"/>
          </a:xfrm>
          <a:prstGeom prst="rect">
            <a:avLst/>
          </a:prstGeom>
          <a:noFill/>
        </p:spPr>
      </p:pic>
      <p:pic>
        <p:nvPicPr>
          <p:cNvPr id="18" name="Picture 2" descr="https://lh4.googleusercontent.com/-tsNjwgslYx4/VMWUThugzaI/AAAAAAAACNY/o17goWcDn9c/w506-h553/15%2B-%2B1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472" y="0"/>
            <a:ext cx="8072494" cy="4357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ocuments\EU TE DEVORO\Apresentação39\Slide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00034" y="0"/>
            <a:ext cx="8143900" cy="4429132"/>
          </a:xfrm>
          <a:prstGeom prst="rect">
            <a:avLst/>
          </a:prstGeom>
          <a:noFill/>
        </p:spPr>
      </p:pic>
      <p:pic>
        <p:nvPicPr>
          <p:cNvPr id="1029" name="Picture 5" descr="C:\Users\Usuario\Documents\EU TE DEVORO\Apresentação39\Slide1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0034" y="0"/>
            <a:ext cx="8143900" cy="4429132"/>
          </a:xfrm>
          <a:prstGeom prst="rect">
            <a:avLst/>
          </a:prstGeom>
          <a:noFill/>
        </p:spPr>
      </p:pic>
      <p:pic>
        <p:nvPicPr>
          <p:cNvPr id="1030" name="Picture 6" descr="C:\Users\Usuario\Documents\EU TE DEVORO\IMAGENS EU TE DEVORO\Slide5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71472" y="0"/>
            <a:ext cx="8072494" cy="4429132"/>
          </a:xfrm>
          <a:prstGeom prst="rect">
            <a:avLst/>
          </a:prstGeom>
          <a:noFill/>
        </p:spPr>
      </p:pic>
      <p:pic>
        <p:nvPicPr>
          <p:cNvPr id="1031" name="Picture 7" descr="C:\Users\Usuario\Documents\EU TE DEVORO\Apresentação40\Slide1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71472" y="0"/>
            <a:ext cx="8072494" cy="4357694"/>
          </a:xfrm>
          <a:prstGeom prst="rect">
            <a:avLst/>
          </a:prstGeom>
          <a:noFill/>
        </p:spPr>
      </p:pic>
      <p:pic>
        <p:nvPicPr>
          <p:cNvPr id="1032" name="Picture 8" descr="C:\Users\Usuario\Documents\EU TE DEVORO\Apresentação40\Slide2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71472" y="0"/>
            <a:ext cx="8001056" cy="4429108"/>
          </a:xfrm>
          <a:prstGeom prst="rect">
            <a:avLst/>
          </a:prstGeom>
          <a:noFill/>
        </p:spPr>
      </p:pic>
      <p:pic>
        <p:nvPicPr>
          <p:cNvPr id="1033" name="Picture 9" descr="C:\Users\Usuario\Documents\EU TE DEVORO\IMAGENS EU TE DEVORO\Slide7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00034" y="0"/>
            <a:ext cx="8072494" cy="4357670"/>
          </a:xfrm>
          <a:prstGeom prst="rect">
            <a:avLst/>
          </a:prstGeom>
          <a:noFill/>
        </p:spPr>
      </p:pic>
      <p:pic>
        <p:nvPicPr>
          <p:cNvPr id="1034" name="Picture 10" descr="C:\Users\Usuario\Documents\EU TE DEVORO\IMAGENS EU TE DEVORO\Slide10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00034" y="0"/>
            <a:ext cx="8143932" cy="4429132"/>
          </a:xfrm>
          <a:prstGeom prst="rect">
            <a:avLst/>
          </a:prstGeom>
          <a:noFill/>
        </p:spPr>
      </p:pic>
      <p:pic>
        <p:nvPicPr>
          <p:cNvPr id="1035" name="Picture 11" descr="C:\Users\Usuario\Documents\EU TE DEVORO\Apresentação40\Slide4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71472" y="0"/>
            <a:ext cx="8001056" cy="4429132"/>
          </a:xfrm>
          <a:prstGeom prst="rect">
            <a:avLst/>
          </a:prstGeom>
          <a:noFill/>
        </p:spPr>
      </p:pic>
      <p:pic>
        <p:nvPicPr>
          <p:cNvPr id="1036" name="Picture 12" descr="C:\Users\Usuario\Documents\EU TE DEVORO\IMAGENS EU TE DEVORO\Slide13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571472" y="0"/>
            <a:ext cx="8001056" cy="4429132"/>
          </a:xfrm>
          <a:prstGeom prst="rect">
            <a:avLst/>
          </a:prstGeom>
          <a:noFill/>
        </p:spPr>
      </p:pic>
      <p:pic>
        <p:nvPicPr>
          <p:cNvPr id="1037" name="Picture 13" descr="C:\Users\Usuario\Documents\EU TE DEVORO\IMAGENS EU TE DEVORO\Slide9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500034" y="0"/>
            <a:ext cx="8072494" cy="4429108"/>
          </a:xfrm>
          <a:prstGeom prst="rect">
            <a:avLst/>
          </a:prstGeom>
          <a:noFill/>
        </p:spPr>
      </p:pic>
      <p:pic>
        <p:nvPicPr>
          <p:cNvPr id="1038" name="Picture 14" descr="C:\Users\Usuario\Documents\EU TE DEVORO\IMAGENS EU TE DEVORO\Slide14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71472" y="285728"/>
            <a:ext cx="8072494" cy="4071942"/>
          </a:xfrm>
          <a:prstGeom prst="rect">
            <a:avLst/>
          </a:prstGeom>
          <a:noFill/>
        </p:spPr>
      </p:pic>
      <p:pic>
        <p:nvPicPr>
          <p:cNvPr id="1039" name="Picture 15" descr="C:\Users\Usuario\Documents\EU TE DEVORO\Apresentação41\Slide4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500034" y="0"/>
            <a:ext cx="8143932" cy="4357694"/>
          </a:xfrm>
          <a:prstGeom prst="rect">
            <a:avLst/>
          </a:prstGeom>
          <a:noFill/>
        </p:spPr>
      </p:pic>
      <p:pic>
        <p:nvPicPr>
          <p:cNvPr id="1040" name="Picture 16" descr="C:\Users\Usuario\Documents\EU TE DEVORO\Apresentação41\Slide5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571472" y="0"/>
            <a:ext cx="8001024" cy="4357694"/>
          </a:xfrm>
          <a:prstGeom prst="rect">
            <a:avLst/>
          </a:prstGeom>
          <a:noFill/>
        </p:spPr>
      </p:pic>
      <p:pic>
        <p:nvPicPr>
          <p:cNvPr id="1041" name="Picture 17" descr="C:\Users\Usuario\Documents\EU TE DEVORO\Apresentação41\Slide1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500034" y="0"/>
            <a:ext cx="8072494" cy="4357694"/>
          </a:xfrm>
          <a:prstGeom prst="rect">
            <a:avLst/>
          </a:prstGeom>
          <a:noFill/>
        </p:spPr>
      </p:pic>
      <p:pic>
        <p:nvPicPr>
          <p:cNvPr id="1042" name="Picture 18" descr="C:\Users\Usuario\Documents\EU TE DEVORO\Apresentação41\Slide2.JPG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500034" y="0"/>
            <a:ext cx="8072494" cy="4357694"/>
          </a:xfrm>
          <a:prstGeom prst="rect">
            <a:avLst/>
          </a:prstGeom>
          <a:noFill/>
        </p:spPr>
      </p:pic>
      <p:pic>
        <p:nvPicPr>
          <p:cNvPr id="1043" name="Picture 19" descr="C:\Users\Usuario\Documents\EU TE DEVORO\Apresentação41\Slide3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 flipH="1">
            <a:off x="500034" y="0"/>
            <a:ext cx="8072494" cy="4429132"/>
          </a:xfrm>
          <a:prstGeom prst="rect">
            <a:avLst/>
          </a:prstGeom>
          <a:noFill/>
        </p:spPr>
      </p:pic>
      <p:pic>
        <p:nvPicPr>
          <p:cNvPr id="1044" name="Picture 20" descr="C:\Users\Usuario\Documents\EU TE DEVORO\Apresentação40\Slide3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500034" y="0"/>
            <a:ext cx="8143900" cy="4357694"/>
          </a:xfrm>
          <a:prstGeom prst="rect">
            <a:avLst/>
          </a:prstGeom>
          <a:noFill/>
        </p:spPr>
      </p:pic>
      <p:pic>
        <p:nvPicPr>
          <p:cNvPr id="1045" name="Picture 21" descr="C:\Users\Usuario\Documents\EU TE DEVORO\Apresentação40\Slide5.JPG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500034" y="0"/>
            <a:ext cx="8143932" cy="4455886"/>
          </a:xfrm>
          <a:prstGeom prst="rect">
            <a:avLst/>
          </a:prstGeom>
          <a:noFill/>
        </p:spPr>
      </p:pic>
      <p:pic>
        <p:nvPicPr>
          <p:cNvPr id="1046" name="Picture 22" descr="C:\Users\Usuario\Documents\EU TE DEVORO\Apresentação40\Slide6.JPG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 flipH="1">
            <a:off x="642910" y="0"/>
            <a:ext cx="7929618" cy="4429132"/>
          </a:xfrm>
          <a:prstGeom prst="rect">
            <a:avLst/>
          </a:prstGeom>
          <a:noFill/>
        </p:spPr>
      </p:pic>
      <p:pic>
        <p:nvPicPr>
          <p:cNvPr id="1047" name="Picture 23" descr="C:\Users\Usuario\Documents\EU TE DEVORO\Apresentação40\Slide7.JPG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500034" y="0"/>
            <a:ext cx="8072494" cy="4429108"/>
          </a:xfrm>
          <a:prstGeom prst="rect">
            <a:avLst/>
          </a:prstGeom>
          <a:noFill/>
        </p:spPr>
      </p:pic>
      <p:pic>
        <p:nvPicPr>
          <p:cNvPr id="1048" name="Picture 24" descr="C:\Users\Usuario\Documents\EU TE DEVORO\IMAGENS EU TE DEVORO\Slide4.JPG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500034" y="0"/>
            <a:ext cx="8072462" cy="4429132"/>
          </a:xfrm>
          <a:prstGeom prst="rect">
            <a:avLst/>
          </a:prstGeom>
          <a:noFill/>
        </p:spPr>
      </p:pic>
      <p:pic>
        <p:nvPicPr>
          <p:cNvPr id="1049" name="Picture 25" descr="C:\Users\Usuario\Documents\EU TE DEVORO\IMAGENS EU TE DEVORO\Slide7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00034" y="0"/>
            <a:ext cx="8072494" cy="4429132"/>
          </a:xfrm>
          <a:prstGeom prst="rect">
            <a:avLst/>
          </a:prstGeom>
          <a:noFill/>
        </p:spPr>
      </p:pic>
      <p:pic>
        <p:nvPicPr>
          <p:cNvPr id="1050" name="Picture 26" descr="C:\Users\Usuario\Documents\EU TE DEVORO\IMAGENS EU TE DEVORO\Slide8.JPG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571472" y="0"/>
            <a:ext cx="8072494" cy="4429132"/>
          </a:xfrm>
          <a:prstGeom prst="rect">
            <a:avLst/>
          </a:prstGeom>
          <a:noFill/>
        </p:spPr>
      </p:pic>
      <p:pic>
        <p:nvPicPr>
          <p:cNvPr id="37" name="Picture 2" descr="https://lh5.googleusercontent.com/-_IpAa-wCfcE/VMRIR5AN7_I/AAAAAAAB8nE/awD_FGevqbQ/w506-h450/4f8ff050da36d_bom-dia-amor-110510-1.gif"/>
          <p:cNvPicPr>
            <a:picLocks noChangeAspect="1" noChangeArrowheads="1" noCrop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34" y="-642966"/>
            <a:ext cx="8143932" cy="507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https://lh4.googleusercontent.com/-6uvfqgNAuPM/VMVST8WXVeI/AAAAAAAAn34/9r0f_mBzUnc/w506-h513/1794546_671066276287128_549448356_n-HEARTS.gif"/>
          <p:cNvPicPr>
            <a:picLocks noChangeAspect="1" noChangeArrowheads="1" noCrop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34" y="642918"/>
            <a:ext cx="8143932" cy="378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http://lh3.ggpht.com/_UmU4YHbNMLQ/S0RP2qOg8sI/AAAAAAAAHtE/DHEECMf2pkU/por6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596" y="-1071594"/>
            <a:ext cx="8215370" cy="621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EU TE DEVORO   DJAVAN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0"/>
                            </p:stCondLst>
                            <p:childTnLst>
                              <p:par>
                                <p:cTn id="3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7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0"/>
                            </p:stCondLst>
                            <p:childTnLst>
                              <p:par>
                                <p:cTn id="50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6600"/>
                            </p:stCondLst>
                            <p:childTnLst>
                              <p:par>
                                <p:cTn id="6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1600"/>
                            </p:stCondLst>
                            <p:childTnLst>
                              <p:par>
                                <p:cTn id="6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7" dur="indefinite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8" dur="indefinite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1600"/>
                            </p:stCondLst>
                            <p:childTnLst>
                              <p:par>
                                <p:cTn id="70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600"/>
                            </p:stCondLst>
                            <p:childTnLst>
                              <p:par>
                                <p:cTn id="7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1600"/>
                            </p:stCondLst>
                            <p:childTnLst>
                              <p:par>
                                <p:cTn id="80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3600"/>
                            </p:stCondLst>
                            <p:childTnLst>
                              <p:par>
                                <p:cTn id="8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8600"/>
                            </p:stCondLst>
                            <p:childTnLst>
                              <p:par>
                                <p:cTn id="88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3600"/>
                            </p:stCondLst>
                            <p:childTnLst>
                              <p:par>
                                <p:cTn id="9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6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8600"/>
                            </p:stCondLst>
                            <p:childTnLst>
                              <p:par>
                                <p:cTn id="98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9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3600"/>
                            </p:stCondLst>
                            <p:childTnLst>
                              <p:par>
                                <p:cTn id="10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8600"/>
                            </p:stCondLst>
                            <p:childTnLst>
                              <p:par>
                                <p:cTn id="10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9" dur="indefinite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0" dur="indefinite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8600"/>
                            </p:stCondLst>
                            <p:childTnLst>
                              <p:par>
                                <p:cTn id="112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3600"/>
                            </p:stCondLst>
                            <p:childTnLst>
                              <p:par>
                                <p:cTn id="1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8600"/>
                            </p:stCondLst>
                            <p:childTnLst>
                              <p:par>
                                <p:cTn id="1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3600"/>
                            </p:stCondLst>
                            <p:childTnLst>
                              <p:par>
                                <p:cTn id="1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8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8600"/>
                            </p:stCondLst>
                            <p:childTnLst>
                              <p:par>
                                <p:cTn id="13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3600"/>
                            </p:stCondLst>
                            <p:childTnLst>
                              <p:par>
                                <p:cTn id="13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8600"/>
                            </p:stCondLst>
                            <p:childTnLst>
                              <p:par>
                                <p:cTn id="14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9100"/>
                            </p:stCondLst>
                            <p:childTnLst>
                              <p:par>
                                <p:cTn id="14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14100"/>
                            </p:stCondLst>
                            <p:childTnLst>
                              <p:par>
                                <p:cTn id="15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4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16100"/>
                            </p:stCondLst>
                            <p:childTnLst>
                              <p:par>
                                <p:cTn id="156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7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21100"/>
                            </p:stCondLst>
                            <p:childTnLst>
                              <p:par>
                                <p:cTn id="16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26100"/>
                            </p:stCondLst>
                            <p:childTnLst>
                              <p:par>
                                <p:cTn id="16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31100"/>
                            </p:stCondLst>
                            <p:childTnLst>
                              <p:par>
                                <p:cTn id="17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36100"/>
                            </p:stCondLst>
                            <p:childTnLst>
                              <p:par>
                                <p:cTn id="178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1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41100"/>
                            </p:stCondLst>
                            <p:childTnLst>
                              <p:par>
                                <p:cTn id="18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46100"/>
                            </p:stCondLst>
                            <p:childTnLst>
                              <p:par>
                                <p:cTn id="190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1" dur="5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1100"/>
                            </p:stCondLst>
                            <p:childTnLst>
                              <p:par>
                                <p:cTn id="19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56100"/>
                            </p:stCondLst>
                            <p:childTnLst>
                              <p:par>
                                <p:cTn id="200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3" dur="5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61100"/>
                            </p:stCondLst>
                            <p:childTnLst>
                              <p:par>
                                <p:cTn id="20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66100"/>
                            </p:stCondLst>
                            <p:childTnLst>
                              <p:par>
                                <p:cTn id="212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3" dur="5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71100"/>
                            </p:stCondLst>
                            <p:childTnLst>
                              <p:par>
                                <p:cTn id="21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5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76100"/>
                            </p:stCondLst>
                            <p:childTnLst>
                              <p:par>
                                <p:cTn id="222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23" dur="5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81100"/>
                            </p:stCondLst>
                            <p:childTnLst>
                              <p:par>
                                <p:cTn id="22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5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186100"/>
                            </p:stCondLst>
                            <p:childTnLst>
                              <p:par>
                                <p:cTn id="23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3" dur="indefinite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4" dur="indefinite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86100"/>
                            </p:stCondLst>
                            <p:childTnLst>
                              <p:par>
                                <p:cTn id="236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7" dur="2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88100"/>
                            </p:stCondLst>
                            <p:childTnLst>
                              <p:par>
                                <p:cTn id="24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193100"/>
                            </p:stCondLst>
                            <p:childTnLst>
                              <p:par>
                                <p:cTn id="24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9" dur="5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198100"/>
                            </p:stCondLst>
                            <p:childTnLst>
                              <p:par>
                                <p:cTn id="25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203100"/>
                            </p:stCondLst>
                            <p:childTnLst>
                              <p:par>
                                <p:cTn id="258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9" dur="2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05100"/>
                            </p:stCondLst>
                            <p:childTnLst>
                              <p:par>
                                <p:cTn id="26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10100"/>
                            </p:stCondLst>
                            <p:childTnLst>
                              <p:par>
                                <p:cTn id="268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9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212100"/>
                            </p:stCondLst>
                            <p:childTnLst>
                              <p:par>
                                <p:cTn id="27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6" dur="5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217100"/>
                            </p:stCondLst>
                            <p:childTnLst>
                              <p:par>
                                <p:cTn id="278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0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1" dur="5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222100"/>
                            </p:stCondLst>
                            <p:childTnLst>
                              <p:par>
                                <p:cTn id="28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5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227100"/>
                            </p:stCondLst>
                            <p:childTnLst>
                              <p:par>
                                <p:cTn id="290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3" dur="5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232100"/>
                            </p:stCondLst>
                            <p:childTnLst>
                              <p:par>
                                <p:cTn id="29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5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237100"/>
                            </p:stCondLst>
                            <p:childTnLst>
                              <p:par>
                                <p:cTn id="302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3" dur="5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242100"/>
                            </p:stCondLst>
                            <p:childTnLst>
                              <p:par>
                                <p:cTn id="30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5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5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247100"/>
                            </p:stCondLst>
                            <p:childTnLst>
                              <p:par>
                                <p:cTn id="312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3" dur="5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252100"/>
                            </p:stCondLst>
                            <p:childTnLst>
                              <p:par>
                                <p:cTn id="31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257100"/>
                            </p:stCondLst>
                            <p:childTnLst>
                              <p:par>
                                <p:cTn id="322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262100"/>
                            </p:stCondLst>
                            <p:childTnLst>
                              <p:par>
                                <p:cTn id="32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theme/theme1.xml><?xml version="1.0" encoding="utf-8"?>
<a:theme xmlns:a="http://schemas.openxmlformats.org/drawingml/2006/main" name="EU TE DEVORO-DJAVA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EU TE DEVORO-DJAVAN</Template>
  <TotalTime>30</TotalTime>
  <Words>9</Words>
  <Application>Microsoft Office PowerPoint</Application>
  <PresentationFormat>Apresentação na tela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EU TE DEVORO-DJAVAN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4</cp:revision>
  <dcterms:created xsi:type="dcterms:W3CDTF">2015-03-12T21:30:37Z</dcterms:created>
  <dcterms:modified xsi:type="dcterms:W3CDTF">2015-03-12T22:01:02Z</dcterms:modified>
</cp:coreProperties>
</file>