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9ay1+eBBqUtqCnEDfZdGg==" hashData="hI2GvabtGQlKLdhsvyonMkg3DGVjZr6IW57nuwg40WlV2hSk9lylyAvLrlztgky60hJtNm9ZzixyEcy2+70Fi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0929"/>
  </p:normalViewPr>
  <p:slideViewPr>
    <p:cSldViewPr>
      <p:cViewPr varScale="1">
        <p:scale>
          <a:sx n="84" d="100"/>
          <a:sy n="84" d="100"/>
        </p:scale>
        <p:origin x="60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AACB9-E45E-4E81-AEE7-289AFBDC77E6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9447C-BF21-41BC-922B-3B33073917D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572C5-A068-4814-BF42-4993EB2EF81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5FAD4-EDAD-42BF-81DF-3BE1CB4AEB5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3207B-1019-4018-8CEF-A9FEA5FFBB6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B429D6-7071-42F6-A5D4-F4F82280839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FC674-3A85-4D14-9502-53494E64B3C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EAA5B2-59C4-44FB-A7D4-791C894D869E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49FF31-9CC7-4CE4-BF10-6B508F2CE6D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E7946-CFB6-45A5-A27E-A58D352C71B6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9609B-7FB3-4EA7-98DD-8B6B87EF000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F68ADB-16B6-46F5-9E0E-A849AD8E24A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43608" y="692696"/>
            <a:ext cx="63367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Criança é uma sementinha</a:t>
            </a:r>
          </a:p>
        </p:txBody>
      </p:sp>
      <p:sp>
        <p:nvSpPr>
          <p:cNvPr id="5" name="Retângulo 4"/>
          <p:cNvSpPr/>
          <p:nvPr/>
        </p:nvSpPr>
        <p:spPr>
          <a:xfrm>
            <a:off x="323528" y="3198168"/>
            <a:ext cx="89289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Dorotéia </a:t>
            </a: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Gomes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3528" y="4503207"/>
            <a:ext cx="84969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: Norma Silveira de Moraes</a:t>
            </a:r>
          </a:p>
        </p:txBody>
      </p:sp>
      <p:sp>
        <p:nvSpPr>
          <p:cNvPr id="7" name="Retângulo 6"/>
          <p:cNvSpPr/>
          <p:nvPr/>
        </p:nvSpPr>
        <p:spPr>
          <a:xfrm>
            <a:off x="5580112" y="6165304"/>
            <a:ext cx="3240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</a:p>
        </p:txBody>
      </p:sp>
      <p:sp>
        <p:nvSpPr>
          <p:cNvPr id="8" name="Retângulo 7"/>
          <p:cNvSpPr/>
          <p:nvPr/>
        </p:nvSpPr>
        <p:spPr>
          <a:xfrm>
            <a:off x="251520" y="116632"/>
            <a:ext cx="8640960" cy="792088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endParaRPr lang="pt-BR" sz="3200" b="1" i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  <p:sndAc>
          <p:stSnd loop="1">
            <p:snd r:embed="rId2" name="10 Canção Da Criança.wav"/>
          </p:stSnd>
        </p:sndAc>
      </p:transition>
    </mc:Choice>
    <mc:Fallback>
      <p:transition spd="slow" advTm="6000">
        <p:fade/>
        <p:sndAc>
          <p:stSnd loop="1">
            <p:snd r:embed="rId2" name="10 Canção Da Crianç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4564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75856" y="306896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criança é uma sementinha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Vida, Luz e Amor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estimula toda a gente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em paz, fé e louvor</a:t>
            </a:r>
          </a:p>
        </p:txBody>
      </p:sp>
    </p:spTree>
    <p:extLst>
      <p:ext uri="{BB962C8B-B14F-4D97-AF65-F5344CB8AC3E}">
        <p14:creationId xmlns:p14="http://schemas.microsoft.com/office/powerpoint/2010/main" val="38913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58" y="0"/>
            <a:ext cx="9170258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90550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2627784" y="3273757"/>
            <a:ext cx="6102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sorriso que encanta a todos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alegria que acende o amor no coração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chama que aponta a beleza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chave de responsabilidade e superação...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4258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3000">
        <p15:prstTrans prst="origami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3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8" y="-18475"/>
            <a:ext cx="9144000" cy="687647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3933056"/>
            <a:ext cx="5454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criança que nasce num lar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Traz sempre prioridade</a:t>
            </a:r>
          </a:p>
        </p:txBody>
      </p:sp>
    </p:spTree>
    <p:extLst>
      <p:ext uri="{BB962C8B-B14F-4D97-AF65-F5344CB8AC3E}">
        <p14:creationId xmlns:p14="http://schemas.microsoft.com/office/powerpoint/2010/main" val="379549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checker/>
      </p:transition>
    </mc:Choice>
    <mc:Fallback>
      <p:transition spd="slow" advTm="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042" y="1142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39752" y="5013176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conjunto a apontar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caminho da verdadeira felicidade</a:t>
            </a:r>
            <a:r>
              <a:rPr lang="pt-BR" dirty="0">
                <a:solidFill>
                  <a:schemeClr val="bg1"/>
                </a:solidFill>
              </a:rPr>
              <a:t>....</a:t>
            </a:r>
          </a:p>
        </p:txBody>
      </p:sp>
    </p:spTree>
    <p:extLst>
      <p:ext uri="{BB962C8B-B14F-4D97-AF65-F5344CB8AC3E}">
        <p14:creationId xmlns:p14="http://schemas.microsoft.com/office/powerpoint/2010/main" val="3212834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000">
        <p14:switch dir="r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032" y="0"/>
            <a:ext cx="9144000" cy="687227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982177"/>
            <a:ext cx="5886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Criança é uma sementinha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Autoria: Norma Silveira de Moraes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 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Canção da Criança (Patotinha)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www.sergrasan.com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 Gomes Slides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doroteiagomes06@gmail.com</a:t>
            </a: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Silveira Moraes Slides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psico.normam@gmail.com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666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7000">
        <p14:ripple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Voce</Template>
  <TotalTime>58</TotalTime>
  <Words>128</Words>
  <Application>Microsoft Office PowerPoint</Application>
  <PresentationFormat>Apresentação na tela (4:3)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8" baseType="lpstr">
      <vt:lpstr>Times New Roman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Criança é uma sementinha</dc:title>
  <dc:creator>User;DOROTÉIA GOMES</dc:creator>
  <cp:lastModifiedBy>User</cp:lastModifiedBy>
  <cp:revision>8</cp:revision>
  <dcterms:created xsi:type="dcterms:W3CDTF">2013-09-12T05:29:48Z</dcterms:created>
  <dcterms:modified xsi:type="dcterms:W3CDTF">2013-09-12T06:28:26Z</dcterms:modified>
  <cp:category>reflexão</cp:category>
</cp:coreProperties>
</file>