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68" r:id="rId3"/>
    <p:sldId id="257" r:id="rId4"/>
    <p:sldId id="258" r:id="rId5"/>
    <p:sldId id="261" r:id="rId6"/>
    <p:sldId id="269" r:id="rId7"/>
    <p:sldId id="264" r:id="rId8"/>
    <p:sldId id="262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0000"/>
    <a:srgbClr val="FFCC00"/>
    <a:srgbClr val="CC00CC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0B994-61EF-47AF-9070-9E596300139D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BD0DE-6969-47B6-9BD3-1E86ADF27FE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BD0DE-6969-47B6-9BD3-1E86ADF27FEB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73955-20E4-481E-A00F-0FB4A0AC592B}" type="datetimeFigureOut">
              <a:rPr lang="pt-BR" smtClean="0"/>
              <a:pPr/>
              <a:t>22/05/2017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2237-E7C6-4264-9299-55BB90FA860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lh6.googleusercontent.com/-mXg8CuMkp2Q/TYDOYYIk1dI/AAAAAAAAF2o/Nn9LjFKrxcI/s1600/05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 2" descr="540474_382517391770478_311491168873101_1240396_1842318843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2" descr="borboletas049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63" y="357188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1331640" y="1772816"/>
            <a:ext cx="6538699" cy="3744416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kumimoji="0" lang="pt-BR" sz="60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> </a:t>
            </a:r>
            <a:endParaRPr lang="pt-BR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187624" y="0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pt-BR" sz="48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> </a:t>
            </a:r>
            <a:endParaRPr lang="pt-BR" sz="5400" dirty="0">
              <a:solidFill>
                <a:schemeClr val="bg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79512" y="1628800"/>
            <a:ext cx="8352928" cy="3678798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relaxedInset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>Acredite na vida</a:t>
            </a:r>
            <a:endParaRPr lang="pt-BR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15000">
    <p:diamond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Image 1" descr="551455_384611014894449_311491168873101_1247681_1709496622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551455_384611014894449_311491168873101_1247681_1709496622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gifs-animados.net/flores/flor1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980728"/>
            <a:ext cx="1114425" cy="1857376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467544" y="2259449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</a:br>
            <a:endParaRPr kumimoji="0" lang="pt-BR" sz="1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21429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    Acredite na vida.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Quando sentir o desespero.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Busque a tranquilidade que existe na alma.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Não deixe as coisas de fora atormentarem o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espírito.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2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6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 4" descr="get-attachment (5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39552" y="1716330"/>
            <a:ext cx="80648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</a:br>
            <a:endParaRPr kumimoji="0" lang="pt-BR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pic>
        <p:nvPicPr>
          <p:cNvPr id="6" name="Picture 4" descr="http://www.gifs-animados.net/flores/flor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980728"/>
            <a:ext cx="1114425" cy="1857376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214282" y="500042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Não importa se hoje não foi um bom dia.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Amanhã não demora vir e chegará com mais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otimismo.</a:t>
            </a:r>
            <a:endParaRPr lang="pt-BR" sz="3200" dirty="0"/>
          </a:p>
        </p:txBody>
      </p:sp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900CC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Image 1" descr="556543_377321952290022_311491168873101_1226800_713305468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556543_377321952290022_311491168873101_1226800_713305468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8024" y="0"/>
            <a:ext cx="453650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12" descr="borboletas04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63" y="357188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12" descr="borboletas04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204864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12" descr="borboletas04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717032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214282" y="332656"/>
            <a:ext cx="89297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Se nada dá certo, não fique preocupado.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Seu destino está nas mãos do Criador e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         não existe nada para temer. </a:t>
            </a:r>
            <a:endParaRPr lang="pt-BR" sz="3200" dirty="0"/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ctangle 3" descr="图片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7999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" name="Rectangle 3" descr="图片27"/>
          <p:cNvSpPr>
            <a:spLocks noGrp="1" noChangeAspect="1" noChangeArrowheads="1"/>
          </p:cNvSpPr>
          <p:nvPr isPhoto="1"/>
        </p:nvSpPr>
        <p:spPr bwMode="auto">
          <a:xfrm>
            <a:off x="0" y="1"/>
            <a:ext cx="9144000" cy="6857999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57158" y="285728"/>
            <a:ext cx="86073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Não deixe o ideal morrer, porque ele alimenta a vida.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Não deixe a juventude morrer,ela não está na idade, mas no espírito.</a:t>
            </a:r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CC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https://lh6.googleusercontent.com/-mXg8CuMkp2Q/TYDOYYIk1dI/AAAAAAAAF2o/Nn9LjFKrxcI/s400/05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s://lh6.googleusercontent.com/-mXg8CuMkp2Q/TYDOYYIk1dI/AAAAAAAAF2o/Nn9LjFKrxcI/s400/05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860032" y="0"/>
            <a:ext cx="4283968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http://www.gifs-animados.net/flores/flor6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857364"/>
            <a:ext cx="1076325" cy="962025"/>
          </a:xfrm>
          <a:prstGeom prst="rect">
            <a:avLst/>
          </a:prstGeom>
          <a:noFill/>
        </p:spPr>
      </p:pic>
      <p:pic>
        <p:nvPicPr>
          <p:cNvPr id="7" name="Picture 8" descr="http://www.gifs-animados.net/flores/flor6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1785926"/>
            <a:ext cx="1076325" cy="962025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285720" y="5072074"/>
            <a:ext cx="8858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Acredite no caminho,na força da vida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Seja fiel aos seus ideais e nada abalará a sua fé.</a:t>
            </a:r>
            <a:endParaRPr lang="pt-BR" sz="3200" dirty="0"/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5" descr="sky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ky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-1980728" y="-417731"/>
            <a:ext cx="1458276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</a:b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Arial" pitchFamily="34" charset="0"/>
              </a:rPr>
            </a:b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500167" y="3714752"/>
            <a:ext cx="76438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Trabalhe com dignidade.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Ame as pessoas, sem se preocupar com o                      amanhã.</a:t>
            </a:r>
            <a:endParaRPr lang="pt-BR" sz="3200" dirty="0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 1" descr="560510_377544245601126_311491168873101_1227194_1180160110_n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560510_377544245601126_311491168873101_1227194_1180160110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7210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1" y="404664"/>
            <a:ext cx="48577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Acredite nos amigos.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Acredite na vida.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E você será um vencedor.</a:t>
            </a:r>
            <a:endParaRPr lang="pt-BR" sz="3200" dirty="0"/>
          </a:p>
        </p:txBody>
      </p:sp>
    </p:spTree>
  </p:cSld>
  <p:clrMapOvr>
    <a:masterClrMapping/>
  </p:clrMapOvr>
  <p:transition spd="slow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natuur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931440" y="908720"/>
            <a:ext cx="4601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Garamond" pitchFamily="18" charset="0"/>
                <a:ea typeface="Times New Roman" pitchFamily="18" charset="0"/>
                <a:cs typeface="Arial" pitchFamily="34" charset="0"/>
              </a:rPr>
              <a:t> Texto:Acredite na vida.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  <a:ea typeface="Times New Roman" pitchFamily="18" charset="0"/>
                <a:cs typeface="Arial" pitchFamily="34" charset="0"/>
              </a:rPr>
              <a:t>Autor: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Garamond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Paulo Tadeu Rodrigues 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Imagens:Internet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Formatação: Dorotéia Gomes.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doroteiagomes06@gmail.com</a:t>
            </a:r>
            <a:endParaRPr lang="pt-BR" sz="2400" b="1" dirty="0">
              <a:solidFill>
                <a:schemeClr val="bg1"/>
              </a:solidFill>
              <a:latin typeface="Garamond" pitchFamily="18" charset="0"/>
            </a:endParaRPr>
          </a:p>
          <a:p>
            <a:r>
              <a:rPr lang="pt-BR" b="1" dirty="0"/>
              <a:t> </a:t>
            </a:r>
            <a:endParaRPr lang="pt-BR" sz="1050" dirty="0"/>
          </a:p>
          <a:p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3714744" y="4143380"/>
            <a:ext cx="4486639" cy="1670747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Gomes Slides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28596" y="6072206"/>
            <a:ext cx="8429684" cy="369332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chemeClr val="bg2"/>
                </a:solidFill>
                <a:latin typeface="Lucida Bright" pitchFamily="18" charset="0"/>
              </a:rPr>
              <a:t>WWW.SERGRASAN.COM</a:t>
            </a:r>
            <a:endParaRPr lang="pt-BR" b="1" dirty="0">
              <a:ln>
                <a:solidFill>
                  <a:schemeClr val="bg1"/>
                </a:solidFill>
              </a:ln>
              <a:solidFill>
                <a:schemeClr val="bg2"/>
              </a:solidFill>
              <a:latin typeface="Lucida Bright" pitchFamily="18" charset="0"/>
            </a:endParaRPr>
          </a:p>
        </p:txBody>
      </p:sp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1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35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credite na vid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Acredite na vida</Template>
  <TotalTime>52</TotalTime>
  <Words>178</Words>
  <Application>Microsoft Office PowerPoint</Application>
  <PresentationFormat>Apresentação na tela (4:3)</PresentationFormat>
  <Paragraphs>38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Acredite na vida</vt:lpstr>
      <vt:lpstr>C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</dc:title>
  <dc:creator>Usuario</dc:creator>
  <cp:lastModifiedBy>Usuario</cp:lastModifiedBy>
  <cp:revision>1</cp:revision>
  <dcterms:created xsi:type="dcterms:W3CDTF">2017-05-22T14:58:56Z</dcterms:created>
  <dcterms:modified xsi:type="dcterms:W3CDTF">2017-05-22T16:47:37Z</dcterms:modified>
</cp:coreProperties>
</file>