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2" r:id="rId2"/>
    <p:sldId id="263" r:id="rId3"/>
    <p:sldId id="273" r:id="rId4"/>
    <p:sldId id="274" r:id="rId5"/>
    <p:sldId id="275" r:id="rId6"/>
    <p:sldId id="264" r:id="rId7"/>
    <p:sldId id="256" r:id="rId8"/>
    <p:sldId id="279" r:id="rId9"/>
    <p:sldId id="276" r:id="rId10"/>
    <p:sldId id="278" r:id="rId11"/>
    <p:sldId id="270" r:id="rId12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cPXgg43c8hrzWQSo4H7ZWQ==" hashData="TYrrxxOnx/BNpKmLjmdZex2nSWrgjTQmrXh2QRRAHkDDsA2CTBFc9s+aWDArxLGUj4jbO1bJlnM2qWdt28NfLQ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3" autoAdjust="0"/>
    <p:restoredTop sz="94646" autoAdjust="0"/>
  </p:normalViewPr>
  <p:slideViewPr>
    <p:cSldViewPr>
      <p:cViewPr varScale="1">
        <p:scale>
          <a:sx n="74" d="100"/>
          <a:sy n="74" d="100"/>
        </p:scale>
        <p:origin x="127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0D290-C604-478F-99C9-6C194FA8483A}" type="datetimeFigureOut">
              <a:rPr lang="pt-BR" smtClean="0"/>
              <a:t>28/10/2014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D96337-D7EC-47A4-A2AB-E4E9A6025712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p:transition advTm="1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0D290-C604-478F-99C9-6C194FA8483A}" type="datetimeFigureOut">
              <a:rPr lang="pt-BR" smtClean="0"/>
              <a:t>28/10/2014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D96337-D7EC-47A4-A2AB-E4E9A6025712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p:transition advTm="1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0D290-C604-478F-99C9-6C194FA8483A}" type="datetimeFigureOut">
              <a:rPr lang="pt-BR" smtClean="0"/>
              <a:t>28/10/2014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D96337-D7EC-47A4-A2AB-E4E9A6025712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p:transition advTm="1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0D290-C604-478F-99C9-6C194FA8483A}" type="datetimeFigureOut">
              <a:rPr lang="pt-BR" smtClean="0"/>
              <a:t>28/10/2014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D96337-D7EC-47A4-A2AB-E4E9A6025712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p:transition advTm="1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0D290-C604-478F-99C9-6C194FA8483A}" type="datetimeFigureOut">
              <a:rPr lang="pt-BR" smtClean="0"/>
              <a:t>28/10/2014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D96337-D7EC-47A4-A2AB-E4E9A6025712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p:transition advTm="1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0D290-C604-478F-99C9-6C194FA8483A}" type="datetimeFigureOut">
              <a:rPr lang="pt-BR" smtClean="0"/>
              <a:t>28/10/2014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D96337-D7EC-47A4-A2AB-E4E9A6025712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p:transition advTm="1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0D290-C604-478F-99C9-6C194FA8483A}" type="datetimeFigureOut">
              <a:rPr lang="pt-BR" smtClean="0"/>
              <a:t>28/10/2014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D96337-D7EC-47A4-A2AB-E4E9A6025712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p:transition advTm="1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0D290-C604-478F-99C9-6C194FA8483A}" type="datetimeFigureOut">
              <a:rPr lang="pt-BR" smtClean="0"/>
              <a:t>28/10/2014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D96337-D7EC-47A4-A2AB-E4E9A6025712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p:transition advTm="1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0D290-C604-478F-99C9-6C194FA8483A}" type="datetimeFigureOut">
              <a:rPr lang="pt-BR" smtClean="0"/>
              <a:t>28/10/2014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D96337-D7EC-47A4-A2AB-E4E9A6025712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p:transition advTm="1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0D290-C604-478F-99C9-6C194FA8483A}" type="datetimeFigureOut">
              <a:rPr lang="pt-BR" smtClean="0"/>
              <a:t>28/10/2014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D96337-D7EC-47A4-A2AB-E4E9A6025712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p:transition advTm="1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0D290-C604-478F-99C9-6C194FA8483A}" type="datetimeFigureOut">
              <a:rPr lang="pt-BR" smtClean="0"/>
              <a:t>28/10/2014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D96337-D7EC-47A4-A2AB-E4E9A6025712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p:transition advTm="10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80D290-C604-478F-99C9-6C194FA8483A}" type="datetimeFigureOut">
              <a:rPr lang="pt-BR" smtClean="0"/>
              <a:t>28/10/2014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D96337-D7EC-47A4-A2AB-E4E9A6025712}" type="slidenum">
              <a:rPr lang="pt-BR" smtClean="0"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0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entertainment.desktopnexus.com/wallpaper/1214904/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openxmlformats.org/officeDocument/2006/relationships/hyperlink" Target="http://architecture.desktopnexus.com/wallpaper/844364/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abstract.desktopnexus.com/wallpaper/1219165/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hyperlink" Target="http://abstract.desktopnexus.com/wallpaper/841159/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://abstract.desktopnexus.com/wallpaper/1220111/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://abstract.desktopnexus.com/wallpaper/1222252/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://anime.desktopnexus.com/wallpaper/1211107/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hyperlink" Target="http://abstract.desktopnexus.com/wallpaper/1221814/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://entertainment.desktopnexus.com/wallpaper/1222305/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jpeg"/><Relationship Id="rId4" Type="http://schemas.openxmlformats.org/officeDocument/2006/relationships/hyperlink" Target="http://abstract.desktopnexus.com/wallpaper/855060/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http://people.desktopnexus.com/wallpaper/589586/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http://abstract.desktopnexus.com/wallpaper/842971/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hyperlink" Target="http://abstract.desktopnexus.com/wallpaper/1216805/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hyperlink" Target="http://abstract.desktopnexus.com/wallpaper/841149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mailto:doroteiagomes06@gmail.com" TargetMode="External"/><Relationship Id="rId5" Type="http://schemas.openxmlformats.org/officeDocument/2006/relationships/hyperlink" Target="http://www.sergrasan.com/doroteiagomesslides" TargetMode="External"/><Relationship Id="rId4" Type="http://schemas.openxmlformats.org/officeDocument/2006/relationships/hyperlink" Target="http://www.sergrasan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35" descr="Beauty Brunette Portrait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6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m 35" descr="Beauty Brunette Portrait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6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CaixaDeTexto 5"/>
          <p:cNvSpPr txBox="1"/>
          <p:nvPr/>
        </p:nvSpPr>
        <p:spPr>
          <a:xfrm>
            <a:off x="539552" y="5661248"/>
            <a:ext cx="6131871" cy="1196752"/>
          </a:xfrm>
          <a:prstGeom prst="rect">
            <a:avLst/>
          </a:prstGeom>
          <a:noFill/>
        </p:spPr>
        <p:txBody>
          <a:bodyPr wrap="none" rtlCol="0">
            <a:prstTxWarp prst="textArchUp">
              <a:avLst/>
            </a:prstTxWarp>
            <a:spAutoFit/>
          </a:bodyPr>
          <a:lstStyle/>
          <a:p>
            <a:r>
              <a:rPr lang="pt-BR" sz="8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HALLOWEEN</a:t>
            </a:r>
            <a:endParaRPr lang="pt-BR" sz="8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0000">
    <p:sndAc>
      <p:stSnd loop="1">
        <p:snd r:embed="rId2" name="17 Hallowee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21506" name="Picture 2" descr="Happy Halloween 2012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88486"/>
          </a:xfrm>
          <a:prstGeom prst="rect">
            <a:avLst/>
          </a:prstGeom>
          <a:noFill/>
        </p:spPr>
      </p:pic>
      <p:pic>
        <p:nvPicPr>
          <p:cNvPr id="5" name="Picture 2" descr="Halloween Haunt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0"/>
            <a:ext cx="9144000" cy="7024484"/>
          </a:xfrm>
          <a:prstGeom prst="rect">
            <a:avLst/>
          </a:prstGeom>
          <a:noFill/>
        </p:spPr>
      </p:pic>
      <p:sp>
        <p:nvSpPr>
          <p:cNvPr id="6" name="CaixaDeTexto 5"/>
          <p:cNvSpPr txBox="1"/>
          <p:nvPr/>
        </p:nvSpPr>
        <p:spPr>
          <a:xfrm>
            <a:off x="1043608" y="5373216"/>
            <a:ext cx="54006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Festa de </a:t>
            </a:r>
            <a:r>
              <a:rPr lang="pt-BR" sz="4400" b="1" dirty="0" err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halloween</a:t>
            </a:r>
            <a:r>
              <a:rPr lang="pt-BR" sz="44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r>
              <a:rPr lang="pt-BR" sz="44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Noite escura...</a:t>
            </a:r>
            <a:endParaRPr lang="pt-BR" sz="44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5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0"/>
                            </p:stCondLst>
                            <p:childTnLst>
                              <p:par>
                                <p:cTn id="21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2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3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2" descr="Halloween night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88486"/>
          </a:xfrm>
          <a:prstGeom prst="rect">
            <a:avLst/>
          </a:prstGeom>
          <a:noFill/>
        </p:spPr>
      </p:pic>
      <p:pic>
        <p:nvPicPr>
          <p:cNvPr id="5" name="Picture 2" descr="Halloween is Round the Corner...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-30486"/>
            <a:ext cx="9144000" cy="6888486"/>
          </a:xfrm>
          <a:prstGeom prst="rect">
            <a:avLst/>
          </a:prstGeom>
          <a:noFill/>
        </p:spPr>
      </p:pic>
      <p:sp>
        <p:nvSpPr>
          <p:cNvPr id="6" name="CaixaDeTexto 5"/>
          <p:cNvSpPr txBox="1"/>
          <p:nvPr/>
        </p:nvSpPr>
        <p:spPr>
          <a:xfrm>
            <a:off x="611560" y="5445224"/>
            <a:ext cx="748883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Bruxas às soltas.</a:t>
            </a:r>
          </a:p>
          <a:p>
            <a:r>
              <a:rPr lang="pt-BR" sz="44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Fazem travessuras...</a:t>
            </a:r>
            <a:endParaRPr lang="pt-BR" sz="44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5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0"/>
                            </p:stCondLst>
                            <p:childTnLst>
                              <p:par>
                                <p:cTn id="2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0"/>
                            </p:stCondLst>
                            <p:childTnLst>
                              <p:par>
                                <p:cTn id="26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7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8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0"/>
                            </p:stCondLst>
                            <p:childTnLst>
                              <p:par>
                                <p:cTn id="30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2" descr="Lanterns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email">
            <a:grayscl/>
          </a:blip>
          <a:srcRect/>
          <a:stretch>
            <a:fillRect/>
          </a:stretch>
        </p:blipFill>
        <p:spPr bwMode="auto">
          <a:xfrm>
            <a:off x="0" y="0"/>
            <a:ext cx="4499992" cy="6888486"/>
          </a:xfrm>
          <a:prstGeom prst="rect">
            <a:avLst/>
          </a:prstGeom>
          <a:noFill/>
        </p:spPr>
      </p:pic>
      <p:pic>
        <p:nvPicPr>
          <p:cNvPr id="5" name="Picture 2" descr="Lanterns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email">
            <a:grayscl/>
          </a:blip>
          <a:srcRect/>
          <a:stretch>
            <a:fillRect/>
          </a:stretch>
        </p:blipFill>
        <p:spPr bwMode="auto">
          <a:xfrm flipH="1">
            <a:off x="4499992" y="-30486"/>
            <a:ext cx="4644008" cy="6888486"/>
          </a:xfrm>
          <a:prstGeom prst="rect">
            <a:avLst/>
          </a:prstGeom>
          <a:noFill/>
        </p:spPr>
      </p:pic>
      <p:pic>
        <p:nvPicPr>
          <p:cNvPr id="6" name="Picture 2" descr="Lanterns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4499992" cy="6888486"/>
          </a:xfrm>
          <a:prstGeom prst="rect">
            <a:avLst/>
          </a:prstGeom>
          <a:noFill/>
        </p:spPr>
      </p:pic>
      <p:pic>
        <p:nvPicPr>
          <p:cNvPr id="7" name="Picture 2" descr="Lanterns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 flipH="1">
            <a:off x="4499992" y="0"/>
            <a:ext cx="4644008" cy="6888486"/>
          </a:xfrm>
          <a:prstGeom prst="rect">
            <a:avLst/>
          </a:prstGeom>
          <a:noFill/>
        </p:spPr>
      </p:pic>
      <p:sp>
        <p:nvSpPr>
          <p:cNvPr id="8" name="CaixaDeTexto 7"/>
          <p:cNvSpPr txBox="1"/>
          <p:nvPr/>
        </p:nvSpPr>
        <p:spPr>
          <a:xfrm>
            <a:off x="683568" y="5445224"/>
            <a:ext cx="57606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Voam com suas vassouras.</a:t>
            </a:r>
            <a:endParaRPr lang="pt-BR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0"/>
                            </p:stCondLst>
                            <p:childTnLst>
                              <p:par>
                                <p:cTn id="36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2" descr="Witch's Night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88486"/>
          </a:xfrm>
          <a:prstGeom prst="rect">
            <a:avLst/>
          </a:prstGeom>
          <a:noFill/>
        </p:spPr>
      </p:pic>
      <p:pic>
        <p:nvPicPr>
          <p:cNvPr id="5" name="Picture 2" descr="Witch's Night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4716016" cy="6888486"/>
          </a:xfrm>
          <a:prstGeom prst="rect">
            <a:avLst/>
          </a:prstGeom>
          <a:noFill/>
        </p:spPr>
      </p:pic>
      <p:pic>
        <p:nvPicPr>
          <p:cNvPr id="6" name="Picture 2" descr="Witch's Night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716016" y="-30486"/>
            <a:ext cx="4427984" cy="6888486"/>
          </a:xfrm>
          <a:prstGeom prst="rect">
            <a:avLst/>
          </a:prstGeom>
          <a:noFill/>
        </p:spPr>
      </p:pic>
      <p:sp>
        <p:nvSpPr>
          <p:cNvPr id="7" name="CaixaDeTexto 6"/>
          <p:cNvSpPr txBox="1"/>
          <p:nvPr/>
        </p:nvSpPr>
        <p:spPr>
          <a:xfrm>
            <a:off x="1115616" y="5445224"/>
            <a:ext cx="470096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 grandes poções.</a:t>
            </a:r>
            <a:endParaRPr lang="pt-BR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22530" name="Picture 2" descr="Happy Hallowee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88486"/>
          </a:xfrm>
          <a:prstGeom prst="rect">
            <a:avLst/>
          </a:prstGeom>
          <a:noFill/>
        </p:spPr>
      </p:pic>
      <p:pic>
        <p:nvPicPr>
          <p:cNvPr id="5" name="Picture 2" descr="♥Good Vs Evil Gothic Girls♥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0"/>
            <a:ext cx="4788024" cy="6888486"/>
          </a:xfrm>
          <a:prstGeom prst="rect">
            <a:avLst/>
          </a:prstGeom>
          <a:noFill/>
        </p:spPr>
      </p:pic>
      <p:pic>
        <p:nvPicPr>
          <p:cNvPr id="6" name="Picture 2" descr="♥Good Vs Evil Gothic Girls♥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4716016" y="-30486"/>
            <a:ext cx="4572000" cy="6888486"/>
          </a:xfrm>
          <a:prstGeom prst="rect">
            <a:avLst/>
          </a:prstGeom>
          <a:noFill/>
        </p:spPr>
      </p:pic>
      <p:sp>
        <p:nvSpPr>
          <p:cNvPr id="7" name="CaixaDeTexto 6"/>
          <p:cNvSpPr txBox="1"/>
          <p:nvPr/>
        </p:nvSpPr>
        <p:spPr>
          <a:xfrm>
            <a:off x="395536" y="548680"/>
            <a:ext cx="480516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Enfeitiçam corações...</a:t>
            </a:r>
            <a:endParaRPr lang="pt-BR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1026" name="Picture 2" descr="Not So Scary Halloween♥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88486"/>
          </a:xfrm>
          <a:prstGeom prst="rect">
            <a:avLst/>
          </a:prstGeom>
          <a:noFill/>
        </p:spPr>
      </p:pic>
      <p:pic>
        <p:nvPicPr>
          <p:cNvPr id="6" name="Picture 2" descr="Happy Hallowee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0"/>
            <a:ext cx="9144000" cy="6888486"/>
          </a:xfrm>
          <a:prstGeom prst="rect">
            <a:avLst/>
          </a:prstGeom>
          <a:noFill/>
        </p:spPr>
      </p:pic>
      <p:sp>
        <p:nvSpPr>
          <p:cNvPr id="8" name="CaixaDeTexto 7"/>
          <p:cNvSpPr txBox="1"/>
          <p:nvPr/>
        </p:nvSpPr>
        <p:spPr>
          <a:xfrm>
            <a:off x="683568" y="4725144"/>
            <a:ext cx="727280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magia das abóboras.</a:t>
            </a:r>
          </a:p>
          <a:p>
            <a:r>
              <a:rPr lang="pt-BR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Fórmulas de amor...</a:t>
            </a:r>
          </a:p>
          <a:p>
            <a:endParaRPr lang="pt-BR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2" descr="Tila Tequila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email">
            <a:grayscl/>
          </a:blip>
          <a:srcRect/>
          <a:stretch>
            <a:fillRect/>
          </a:stretch>
        </p:blipFill>
        <p:spPr bwMode="auto">
          <a:xfrm>
            <a:off x="0" y="0"/>
            <a:ext cx="9144000" cy="6888486"/>
          </a:xfrm>
          <a:prstGeom prst="rect">
            <a:avLst/>
          </a:prstGeom>
          <a:noFill/>
        </p:spPr>
      </p:pic>
      <p:pic>
        <p:nvPicPr>
          <p:cNvPr id="5" name="Picture 2" descr="Tila Tequila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-171400"/>
            <a:ext cx="9144000" cy="7029400"/>
          </a:xfrm>
          <a:prstGeom prst="rect">
            <a:avLst/>
          </a:prstGeom>
          <a:noFill/>
        </p:spPr>
      </p:pic>
      <p:sp>
        <p:nvSpPr>
          <p:cNvPr id="6" name="CaixaDeTexto 5"/>
          <p:cNvSpPr txBox="1"/>
          <p:nvPr/>
        </p:nvSpPr>
        <p:spPr>
          <a:xfrm>
            <a:off x="539552" y="5445224"/>
            <a:ext cx="727280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Espalham-se e vão embora</a:t>
            </a:r>
          </a:p>
          <a:p>
            <a:r>
              <a:rPr lang="pt-BR" sz="44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Levando consigo o clamor,</a:t>
            </a:r>
            <a:endParaRPr lang="pt-BR" sz="44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2" descr="fantasy gir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email">
            <a:grayscl/>
          </a:blip>
          <a:srcRect/>
          <a:stretch>
            <a:fillRect/>
          </a:stretch>
        </p:blipFill>
        <p:spPr bwMode="auto">
          <a:xfrm>
            <a:off x="0" y="0"/>
            <a:ext cx="9144000" cy="6888486"/>
          </a:xfrm>
          <a:prstGeom prst="rect">
            <a:avLst/>
          </a:prstGeom>
          <a:noFill/>
        </p:spPr>
      </p:pic>
      <p:pic>
        <p:nvPicPr>
          <p:cNvPr id="5" name="Picture 2" descr="fantasy gir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-30486"/>
            <a:ext cx="9144000" cy="6888486"/>
          </a:xfrm>
          <a:prstGeom prst="rect">
            <a:avLst/>
          </a:prstGeom>
          <a:noFill/>
        </p:spPr>
      </p:pic>
      <p:sp>
        <p:nvSpPr>
          <p:cNvPr id="6" name="CaixaDeTexto 5"/>
          <p:cNvSpPr txBox="1"/>
          <p:nvPr/>
        </p:nvSpPr>
        <p:spPr>
          <a:xfrm>
            <a:off x="611560" y="476672"/>
            <a:ext cx="5608074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44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 amor com sabor... </a:t>
            </a:r>
          </a:p>
          <a:p>
            <a:r>
              <a:rPr lang="pt-BR" sz="44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noite de </a:t>
            </a:r>
            <a:r>
              <a:rPr lang="pt-BR" sz="4400" b="1" dirty="0" err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halloween</a:t>
            </a:r>
            <a:r>
              <a:rPr lang="pt-BR" sz="44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pt-BR" sz="44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2" descr="&quot;Halloween Witches World&quot;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-30486"/>
            <a:ext cx="9144000" cy="6888486"/>
          </a:xfrm>
          <a:prstGeom prst="rect">
            <a:avLst/>
          </a:prstGeom>
          <a:noFill/>
        </p:spPr>
      </p:pic>
      <p:pic>
        <p:nvPicPr>
          <p:cNvPr id="5" name="Picture 2" descr="&quot;Halloween Witches World&quot;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email">
            <a:grayscl/>
          </a:blip>
          <a:srcRect/>
          <a:stretch>
            <a:fillRect/>
          </a:stretch>
        </p:blipFill>
        <p:spPr bwMode="auto">
          <a:xfrm>
            <a:off x="0" y="0"/>
            <a:ext cx="9144000" cy="6888486"/>
          </a:xfrm>
          <a:prstGeom prst="rect">
            <a:avLst/>
          </a:prstGeom>
          <a:noFill/>
        </p:spPr>
      </p:pic>
      <p:sp>
        <p:nvSpPr>
          <p:cNvPr id="6" name="CaixaDeTexto 5"/>
          <p:cNvSpPr txBox="1"/>
          <p:nvPr/>
        </p:nvSpPr>
        <p:spPr>
          <a:xfrm>
            <a:off x="611560" y="0"/>
            <a:ext cx="5616624" cy="75405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HALLOWEEN</a:t>
            </a:r>
          </a:p>
          <a:p>
            <a:r>
              <a:rPr lang="pt-BR" sz="2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Dorotéia Gomes</a:t>
            </a:r>
          </a:p>
          <a:p>
            <a:endParaRPr lang="pt-BR" sz="2800" b="1" spc="50" dirty="0" smtClean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  <a:p>
            <a:r>
              <a:rPr lang="pt-BR" sz="2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Festa de </a:t>
            </a:r>
            <a:r>
              <a:rPr lang="pt-BR" sz="2800" b="1" spc="50" dirty="0" err="1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halloween</a:t>
            </a:r>
            <a:endParaRPr lang="pt-BR" sz="2800" b="1" spc="50" dirty="0" smtClean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  <a:p>
            <a:r>
              <a:rPr lang="pt-BR" sz="2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Noite escura...</a:t>
            </a:r>
          </a:p>
          <a:p>
            <a:r>
              <a:rPr lang="pt-BR" sz="2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Bruxas às soltas.</a:t>
            </a:r>
          </a:p>
          <a:p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F</a:t>
            </a:r>
            <a:r>
              <a:rPr lang="pt-BR" sz="2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azem travessuras...</a:t>
            </a:r>
          </a:p>
          <a:p>
            <a:r>
              <a:rPr lang="pt-BR" sz="2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Voam com suas vassouras.</a:t>
            </a:r>
          </a:p>
          <a:p>
            <a:r>
              <a:rPr lang="pt-BR" sz="2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Com grandes poções.</a:t>
            </a:r>
          </a:p>
          <a:p>
            <a:r>
              <a:rPr lang="pt-BR" sz="2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Enfeitiçam corações...</a:t>
            </a:r>
          </a:p>
          <a:p>
            <a:r>
              <a:rPr lang="pt-BR" sz="2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Na magia das abóboras.</a:t>
            </a:r>
          </a:p>
          <a:p>
            <a:r>
              <a:rPr lang="pt-BR" sz="2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Fórmulas de amor...</a:t>
            </a:r>
          </a:p>
          <a:p>
            <a:r>
              <a:rPr lang="pt-BR" sz="2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Espalham-se e vão embora.</a:t>
            </a:r>
          </a:p>
          <a:p>
            <a:r>
              <a:rPr lang="pt-BR" sz="2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Levando consigo o clamor.</a:t>
            </a:r>
          </a:p>
          <a:p>
            <a:r>
              <a:rPr lang="pt-BR" sz="2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Do amor, com sabor...</a:t>
            </a:r>
          </a:p>
          <a:p>
            <a:r>
              <a:rPr lang="pt-BR" sz="2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De noite de </a:t>
            </a:r>
            <a:r>
              <a:rPr lang="pt-BR" sz="2800" b="1" spc="50" dirty="0" err="1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halloween</a:t>
            </a:r>
            <a:r>
              <a:rPr lang="pt-BR" sz="2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.</a:t>
            </a:r>
          </a:p>
          <a:p>
            <a:endParaRPr lang="pt-BR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  <a:p>
            <a:endParaRPr lang="pt-BR" b="1" spc="50" dirty="0" smtClean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500"/>
                            </p:stCondLst>
                            <p:childTnLst>
                              <p:par>
                                <p:cTn id="1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000"/>
                            </p:stCondLst>
                            <p:childTnLst>
                              <p:par>
                                <p:cTn id="2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500"/>
                            </p:stCondLst>
                            <p:childTnLst>
                              <p:par>
                                <p:cTn id="30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7000"/>
                            </p:stCondLst>
                            <p:childTnLst>
                              <p:par>
                                <p:cTn id="3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7500"/>
                            </p:stCondLst>
                            <p:childTnLst>
                              <p:par>
                                <p:cTn id="4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8000"/>
                            </p:stCondLst>
                            <p:childTnLst>
                              <p:par>
                                <p:cTn id="4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8500"/>
                            </p:stCondLst>
                            <p:childTnLst>
                              <p:par>
                                <p:cTn id="5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9000"/>
                            </p:stCondLst>
                            <p:childTnLst>
                              <p:par>
                                <p:cTn id="60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9500"/>
                            </p:stCondLst>
                            <p:childTnLst>
                              <p:par>
                                <p:cTn id="6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0000"/>
                            </p:stCondLst>
                            <p:childTnLst>
                              <p:par>
                                <p:cTn id="7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0500"/>
                            </p:stCondLst>
                            <p:childTnLst>
                              <p:par>
                                <p:cTn id="7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1000"/>
                            </p:stCondLst>
                            <p:childTnLst>
                              <p:par>
                                <p:cTn id="8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1500"/>
                            </p:stCondLst>
                            <p:childTnLst>
                              <p:par>
                                <p:cTn id="90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2000"/>
                            </p:stCondLst>
                            <p:childTnLst>
                              <p:par>
                                <p:cTn id="9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28674" name="Picture 2" descr="Night of Hallowee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email">
            <a:grayscl/>
          </a:blip>
          <a:srcRect/>
          <a:stretch>
            <a:fillRect/>
          </a:stretch>
        </p:blipFill>
        <p:spPr bwMode="auto">
          <a:xfrm>
            <a:off x="0" y="0"/>
            <a:ext cx="9144000" cy="6888486"/>
          </a:xfrm>
          <a:prstGeom prst="rect">
            <a:avLst/>
          </a:prstGeom>
          <a:noFill/>
        </p:spPr>
      </p:pic>
      <p:pic>
        <p:nvPicPr>
          <p:cNvPr id="5" name="Picture 2" descr="Night of Hallowee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88486"/>
          </a:xfrm>
          <a:prstGeom prst="rect">
            <a:avLst/>
          </a:prstGeom>
          <a:noFill/>
        </p:spPr>
      </p:pic>
      <p:sp>
        <p:nvSpPr>
          <p:cNvPr id="6" name="CaixaDeTexto 5"/>
          <p:cNvSpPr txBox="1"/>
          <p:nvPr/>
        </p:nvSpPr>
        <p:spPr>
          <a:xfrm>
            <a:off x="395536" y="548680"/>
            <a:ext cx="871719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TEXTO: HALLOWEEN</a:t>
            </a:r>
          </a:p>
          <a:p>
            <a:r>
              <a:rPr lang="pt-BR" sz="32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AUTORIA E FORMATAÇÃO: DOROTÉIA GOMES</a:t>
            </a:r>
          </a:p>
          <a:p>
            <a:r>
              <a:rPr lang="pt-BR" sz="32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MÚSICA: HALLOWEEN</a:t>
            </a:r>
          </a:p>
          <a:p>
            <a:r>
              <a:rPr lang="pt-BR" sz="32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IMAGENS: INTERNET</a:t>
            </a:r>
          </a:p>
          <a:p>
            <a:r>
              <a:rPr lang="pt-BR" sz="32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DIVULGAÇÃO: </a:t>
            </a:r>
            <a:r>
              <a:rPr lang="pt-BR" sz="32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www.sergrasan.com</a:t>
            </a:r>
            <a:endParaRPr lang="pt-BR" sz="3200" b="1" dirty="0" smtClean="0">
              <a:ln>
                <a:solidFill>
                  <a:schemeClr val="bg1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32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5"/>
              </a:rPr>
              <a:t>www.sergrasan.com/doroteiagomesslides</a:t>
            </a:r>
            <a:endParaRPr lang="pt-BR" sz="3200" b="1" dirty="0" smtClean="0">
              <a:ln>
                <a:solidFill>
                  <a:schemeClr val="bg1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32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6"/>
              </a:rPr>
              <a:t>doroteiagomes06@gmail.com</a:t>
            </a:r>
            <a:endParaRPr lang="pt-BR" sz="3200" b="1" dirty="0" smtClean="0">
              <a:ln>
                <a:solidFill>
                  <a:schemeClr val="bg1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3200" b="1" dirty="0" smtClean="0">
                <a:ln>
                  <a:solidFill>
                    <a:schemeClr val="bg1"/>
                  </a:solidFill>
                </a:ln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www.dorotéiagomes.recantodasletras.com.br</a:t>
            </a:r>
          </a:p>
          <a:p>
            <a:endParaRPr lang="pt-BR" sz="32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500"/>
                            </p:stCondLst>
                            <p:childTnLst>
                              <p:par>
                                <p:cTn id="1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500"/>
                            </p:stCondLst>
                            <p:childTnLst>
                              <p:par>
                                <p:cTn id="2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000"/>
                            </p:stCondLst>
                            <p:childTnLst>
                              <p:par>
                                <p:cTn id="3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7500"/>
                            </p:stCondLst>
                            <p:childTnLst>
                              <p:par>
                                <p:cTn id="3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8000"/>
                            </p:stCondLst>
                            <p:childTnLst>
                              <p:par>
                                <p:cTn id="4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8500"/>
                            </p:stCondLst>
                            <p:childTnLst>
                              <p:par>
                                <p:cTn id="5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HALLOWEEN  by Dorotéia Gomes</Template>
  <TotalTime>4</TotalTime>
  <Words>134</Words>
  <Application>Microsoft Office PowerPoint</Application>
  <PresentationFormat>Apresentação na tela (4:3)</PresentationFormat>
  <Paragraphs>38</Paragraphs>
  <Slides>11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11</vt:i4>
      </vt:variant>
    </vt:vector>
  </HeadingPairs>
  <TitlesOfParts>
    <vt:vector size="14" baseType="lpstr">
      <vt:lpstr>Arial</vt:lpstr>
      <vt:lpstr>Calibri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subject>halloween</dc:subject>
  <dc:creator>User</dc:creator>
  <cp:lastModifiedBy>User</cp:lastModifiedBy>
  <cp:revision>1</cp:revision>
  <dcterms:created xsi:type="dcterms:W3CDTF">2014-10-28T19:58:41Z</dcterms:created>
  <dcterms:modified xsi:type="dcterms:W3CDTF">2014-10-28T20:03:27Z</dcterms:modified>
</cp:coreProperties>
</file>