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QUi/9i1QD6QAp8OnVhfRg==" hashData="1zQUmJfx/KCA+TH/Xrl8dIDH/B+BzVKCFPtxFYXrBLRJEk+cXVZFnB3foxvV7q6H+ppxvT4HtbJayv9Lo7F1z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81" d="100"/>
          <a:sy n="81" d="100"/>
        </p:scale>
        <p:origin x="138" y="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1A70-FCC0-4DA9-9310-EFC27E7AA976}" type="datetimeFigureOut">
              <a:rPr lang="pt-BR" smtClean="0"/>
              <a:pPr/>
              <a:t>11/01/2014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FD732-2C82-4138-8ABA-5356E8FC0AE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doroteiagomes06@gmail.com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doroteiagom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Admin\Desktop\da gente que eu gosto 2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2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572000" y="3478377"/>
            <a:ext cx="4572000" cy="3405279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721"/>
            <a:ext cx="4572000" cy="3429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179512" y="1268760"/>
            <a:ext cx="66784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Da gente </a:t>
            </a:r>
          </a:p>
          <a:p>
            <a:pPr>
              <a:defRPr/>
            </a:pP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charset="0"/>
            </a:endParaRPr>
          </a:p>
          <a:p>
            <a:pPr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              que eu </a:t>
            </a:r>
          </a:p>
          <a:p>
            <a:pPr>
              <a:defRPr/>
            </a:pP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charset="0"/>
            </a:endParaRPr>
          </a:p>
          <a:p>
            <a:pPr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                        gosto.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27584" y="5949280"/>
            <a:ext cx="13821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/>
              <a:t>CLICAR</a:t>
            </a:r>
            <a:endParaRPr lang="pt-BR" sz="3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3203848" y="430352"/>
            <a:ext cx="5688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i="1" u="sng" dirty="0" smtClean="0"/>
              <a:t>FORMATAÇÃO: DOROTÉIA GOMES</a:t>
            </a:r>
            <a:endParaRPr lang="pt-BR" sz="3000" b="1" i="1" u="sng" dirty="0"/>
          </a:p>
        </p:txBody>
      </p:sp>
    </p:spTree>
  </p:cSld>
  <p:clrMapOvr>
    <a:masterClrMapping/>
  </p:clrMapOvr>
  <p:transition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Admin\Desktop\Apresentação3\Apresentação3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Admin\Desktop\Apresentação3\Apresentação3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95536" y="0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que vibra , que não tem </a:t>
            </a:r>
          </a:p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que ser empurrada, que não tem que dizer </a:t>
            </a:r>
          </a:p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que faça as coisas, mas que sabe o que tem</a:t>
            </a:r>
          </a:p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que fazer e que faz. A gente que cultiva seus </a:t>
            </a:r>
          </a:p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sonhos até que esses sonhos se apoderam de</a:t>
            </a:r>
          </a:p>
          <a:p>
            <a:pPr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         sua própria  realidade.</a:t>
            </a:r>
            <a:endParaRPr lang="pt-BR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Garamond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1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Admin\Desktop\da gente que eu gosto 2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2656" y="0"/>
            <a:ext cx="10657184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0"/>
            <a:ext cx="1080120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da gente que eu gosto 2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6672" y="0"/>
            <a:ext cx="10873208" cy="6858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276672" y="908720"/>
            <a:ext cx="63115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com capacidade para assumir</a:t>
            </a:r>
          </a:p>
          <a:p>
            <a:pPr algn="ctr"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as consequências de suas ações, de gente que </a:t>
            </a:r>
          </a:p>
          <a:p>
            <a:pPr algn="ctr"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arrisca o certo pelo incerto para ir atrás de um </a:t>
            </a:r>
          </a:p>
          <a:p>
            <a:pPr algn="ctr"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sonho, que se permite, abandona os conselhos </a:t>
            </a:r>
          </a:p>
          <a:p>
            <a:pPr algn="ctr"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sensatos deixando as soluções nas mãos de Deus.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Admin\Desktop\da gente que eu gosto 2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da gente que eu gosto 2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251520" y="3429000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Eu gosto de gente que é justa com sua gente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e consigo mesma, da gente que agradece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   o </a:t>
            </a: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novo dia</a:t>
            </a: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, as coisas boas que existem em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sua vida, que vive cada hora com bom ânimo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dando o melhor de si, agradecido de estar vivo,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de poder distribuir sorrisos, de oferecer suas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 mãos e    ajudar generosamente sem esperar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charset="0"/>
              </a:rPr>
              <a:t>                     nada em troca.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-1323528"/>
            <a:ext cx="9144000" cy="818152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6146" name="Picture 2" descr="C:\Users\Admin\Desktop\da gente que eu gosto 2\Slide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23528"/>
            <a:ext cx="9144000" cy="7272808"/>
          </a:xfrm>
          <a:prstGeom prst="rect">
            <a:avLst/>
          </a:prstGeom>
          <a:noFill/>
        </p:spPr>
      </p:pic>
      <p:pic>
        <p:nvPicPr>
          <p:cNvPr id="6147" name="Picture 3" descr="C:\Users\Admin\Desktop\da gente que eu gosto 2\Slide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</p:spPr>
      </p:pic>
      <p:pic>
        <p:nvPicPr>
          <p:cNvPr id="6148" name="Picture 4" descr="C:\Users\Admin\Desktop\da gente que eu gosto 2\Slide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03448"/>
            <a:ext cx="9144000" cy="7461448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179512" y="2420888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da gente capaz de me criticar construtivamente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 de frente, mas sem me lastimar ou me ferir. Da gente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que tem tato. Gosto da gente que possui sentido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de justiça. A estes chamo de meus amigos.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1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5720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C:\Users\Admin\Desktop\da gente que eu gosto 2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762000"/>
            <a:ext cx="9144000" cy="6858000"/>
          </a:xfrm>
          <a:prstGeom prst="rect">
            <a:avLst/>
          </a:prstGeom>
          <a:noFill/>
        </p:spPr>
      </p:pic>
      <p:sp>
        <p:nvSpPr>
          <p:cNvPr id="18" name="Retângulo 17"/>
          <p:cNvSpPr/>
          <p:nvPr/>
        </p:nvSpPr>
        <p:spPr>
          <a:xfrm>
            <a:off x="539552" y="2690336"/>
            <a:ext cx="58326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 gosto da gente que sabe a importância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 alegria e a pratica. Da gente que por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meio de piadas nos ensina a conceber a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vida com humor. Da gente que nunca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deixa de ser animada.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Admin\Desktop\da gente que eu gosto 2\Slid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424936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488832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648072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da gente que eu gosto 2\Slide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5400600" cy="6858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467544" y="269033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sincera e franca, capaz de se por 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Garamond" pitchFamily="18" charset="0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com argumentos razoáveis a qualquer decisão.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9218" name="Picture 2" descr="C:\Users\Admin\Desktop\da gente que eu gosto 2\Slide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467544" y="269033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fiel e persistente, que não descansa </a:t>
            </a:r>
          </a:p>
          <a:p>
            <a:pPr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Garamond" pitchFamily="18" charset="0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quando se trata de alcançar objetivos e ideais.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Admin\Desktop\da gente que eu gosto 2\Slide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4572000" cy="7317432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-414808"/>
            <a:ext cx="4572000" cy="7272808"/>
          </a:xfrm>
          <a:prstGeom prst="rect">
            <a:avLst/>
          </a:prstGeom>
          <a:noFill/>
        </p:spPr>
      </p:pic>
      <p:pic>
        <p:nvPicPr>
          <p:cNvPr id="8" name="Picture 3" descr="C:\Users\Admin\Desktop\da gente que eu gosto 2\Slide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03448"/>
            <a:ext cx="9540552" cy="7461448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179512" y="1340768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Eu gosto de gente de critério, a que</a:t>
            </a:r>
          </a:p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 não se envergonha em reconhecer </a:t>
            </a:r>
          </a:p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que se equivocou ou que não se sabe </a:t>
            </a:r>
          </a:p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algo. De gente que, ao aceitar seus</a:t>
            </a:r>
          </a:p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 erros, se esforça genuinamente por</a:t>
            </a:r>
          </a:p>
          <a:p>
            <a:pPr>
              <a:defRPr/>
            </a:pPr>
            <a:r>
              <a:rPr lang="pt-BR" sz="2400" b="1" dirty="0">
                <a:ln w="50800"/>
                <a:latin typeface="Garamond" pitchFamily="18" charset="0"/>
                <a:cs typeface="Arial" charset="0"/>
              </a:rPr>
              <a:t> não voltar a cometê-los. De gente que luta contra diversidades. Gosto de gente que busca soluções.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Admin\Desktop\da gente que eu gosto 2\Slide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499992" y="0"/>
            <a:ext cx="4644008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395536" y="2136339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que pensa e medita internamente.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De gente que valoriza seus semelhantes, não por um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estereotipo social, nem como  se apresentam. De gente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que não julga, nem deixa que outros julguem. Gosto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de gente que tem personalidade.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C:\Users\Admin\Desktop\da gente que eu gosto 2\Slide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da gente que eu gosto 2\Slide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395536" y="40466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Eu gosto de gente que é capaz de entender que o maior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erro do ser humano é tentar arrancar da cabeça aquilo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           que não sai do coração.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 descr="C:\Users\Admin\Desktop\da gente que eu gosto 2\Slide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95536" y="260649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A sensibilidade, a coragem, a solidariedade, a bondade,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o respeito, a tranquilidade, os valores, a alegria,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humildade, a fé, a felicidade, o tato, a confiança,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a esperança, o agradecimento, a sabedoria, os sonhos,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o arrependimento e o amor para com os demais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e consigo próprio são coisas fundamentais para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                 se chamar GENTE.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C:\Users\Admin\Desktop\da gente que eu gosto 2\Slide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611560" y="2828836"/>
            <a:ext cx="6246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Com gente como essa, me comprometo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para o que seja pelo resto de minha vida...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Já que, por tê-los junto de mim, me dou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      por bem retribuído.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C:\Users\Admin\Desktop\da gente que eu gosto 2\Slide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da gente que eu gosto 2\Slide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  <p:pic>
        <p:nvPicPr>
          <p:cNvPr id="7" name="Picture 2" descr="C:\Users\Admin\Desktop\da gente que eu gosto 2\Slide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da gente que eu gosto 2\Slide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611560" y="2828836"/>
            <a:ext cx="6246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Impossível ganhar sem saber perder.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Impossível andar sem saber cair.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Impossível acertar sem saber errar.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Impossível viver sem saber reviver.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 descr="C:\Users\Admin\Desktop\da gente que eu gosto 2\Slide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C:\Users\Admin\Desktop\da gente que eu gosto 2\Slide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C:\Users\Admin\Desktop\da gente que eu gosto 2\Slide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611560" y="2132856"/>
            <a:ext cx="6246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A glória não consiste em não cair nunca,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mas em levantar-se todas as vezes que </a:t>
            </a:r>
          </a:p>
          <a:p>
            <a:pPr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                  seja necessário.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8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9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9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8434" name="Picture 2" descr="C:\Users\Admin\Desktop\da gente que eu gosto 2\Slide61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da gente que eu gosto 2\Slide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79512" y="274639"/>
            <a:ext cx="667848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Texto: Da gente que eu gosto.</a:t>
            </a:r>
          </a:p>
          <a:p>
            <a:endParaRPr lang="pt-BR" sz="2400" dirty="0" smtClean="0"/>
          </a:p>
          <a:p>
            <a:r>
              <a:rPr lang="pt-BR" sz="2400" dirty="0" smtClean="0"/>
              <a:t>Autor: Mário </a:t>
            </a:r>
            <a:r>
              <a:rPr lang="pt-BR" sz="2400" dirty="0" err="1" smtClean="0"/>
              <a:t>Benedetti</a:t>
            </a:r>
            <a:r>
              <a:rPr lang="pt-BR" sz="2400" dirty="0" smtClean="0"/>
              <a:t>.</a:t>
            </a:r>
          </a:p>
          <a:p>
            <a:endParaRPr lang="pt-BR" sz="2400" dirty="0" smtClean="0"/>
          </a:p>
          <a:p>
            <a:r>
              <a:rPr lang="pt-BR" sz="2400" dirty="0" smtClean="0"/>
              <a:t>Imagens internet.</a:t>
            </a:r>
          </a:p>
          <a:p>
            <a:endParaRPr lang="pt-BR" sz="2400" dirty="0" smtClean="0"/>
          </a:p>
          <a:p>
            <a:r>
              <a:rPr lang="pt-BR" sz="2400" dirty="0" smtClean="0"/>
              <a:t>Formatação: Dorotéia Gomes.</a:t>
            </a:r>
          </a:p>
          <a:p>
            <a:endParaRPr lang="pt-BR" sz="2400" dirty="0"/>
          </a:p>
          <a:p>
            <a:r>
              <a:rPr lang="pt-BR" sz="2400" dirty="0" smtClean="0">
                <a:hlinkClick r:id="rId3"/>
              </a:rPr>
              <a:t>doroteiagomes06@gmail.com</a:t>
            </a:r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>
                <a:hlinkClick r:id="rId4"/>
              </a:rPr>
              <a:t>http://www.doroteiagomes.recantodasletras.com.br</a:t>
            </a:r>
            <a:endParaRPr lang="pt-BR" sz="2400" dirty="0" smtClean="0"/>
          </a:p>
          <a:p>
            <a:r>
              <a:rPr lang="pt-BR" sz="2400" dirty="0" smtClean="0">
                <a:hlinkClick r:id="rId5"/>
              </a:rPr>
              <a:t>www.sergrasan.com/doroteiagomesslides</a:t>
            </a:r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da gente que eu gos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 gente que eu gosto</Template>
  <TotalTime>4</TotalTime>
  <Words>619</Words>
  <Application>Microsoft Office PowerPoint</Application>
  <PresentationFormat>Apresentação na tela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Garamond</vt:lpstr>
      <vt:lpstr>da gente que eu gosto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DA GENTE QUE EU GOSTO</dc:subject>
  <dc:creator>User</dc:creator>
  <cp:lastModifiedBy>User</cp:lastModifiedBy>
  <cp:revision>1</cp:revision>
  <dcterms:created xsi:type="dcterms:W3CDTF">2014-01-11T17:03:27Z</dcterms:created>
  <dcterms:modified xsi:type="dcterms:W3CDTF">2014-01-11T17:07:30Z</dcterms:modified>
  <cp:category>REFLEXÃO</cp:category>
</cp:coreProperties>
</file>