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3" r:id="rId3"/>
    <p:sldId id="256" r:id="rId4"/>
    <p:sldId id="264" r:id="rId5"/>
    <p:sldId id="258" r:id="rId6"/>
    <p:sldId id="259" r:id="rId7"/>
    <p:sldId id="260" r:id="rId8"/>
    <p:sldId id="261" r:id="rId9"/>
    <p:sldId id="262" r:id="rId10"/>
    <p:sldId id="265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EzeOVnfctbAXadlb/7S4Q==" hashData="+kGd/DRhHDLkjW7YDnQKE1l4sE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528" y="-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9975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000"/>
    </mc:Choice>
    <mc:Fallback>
      <p:transition spd="slow" advClick="0" advTm="17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8498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000"/>
    </mc:Choice>
    <mc:Fallback>
      <p:transition spd="slow" advClick="0" advTm="17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160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000"/>
    </mc:Choice>
    <mc:Fallback>
      <p:transition spd="slow" advClick="0" advTm="17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5993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000"/>
    </mc:Choice>
    <mc:Fallback>
      <p:transition spd="slow" advClick="0" advTm="17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6617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000"/>
    </mc:Choice>
    <mc:Fallback>
      <p:transition spd="slow" advClick="0" advTm="17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179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000"/>
    </mc:Choice>
    <mc:Fallback>
      <p:transition spd="slow" advClick="0" advTm="17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9288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000"/>
    </mc:Choice>
    <mc:Fallback>
      <p:transition spd="slow" advClick="0" advTm="17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347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000"/>
    </mc:Choice>
    <mc:Fallback>
      <p:transition spd="slow" advClick="0" advTm="17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8000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000"/>
    </mc:Choice>
    <mc:Fallback>
      <p:transition spd="slow" advClick="0" advTm="17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10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000"/>
    </mc:Choice>
    <mc:Fallback>
      <p:transition spd="slow" advClick="0" advTm="17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932F-709D-4189-AFDA-577E84FC62DA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F38F0-E9BD-4F74-ABA5-3F6659F94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4704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000"/>
    </mc:Choice>
    <mc:Fallback>
      <p:transition spd="slow" advClick="0" advTm="17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7932F-709D-4189-AFDA-577E84FC62DA}" type="datetimeFigureOut">
              <a:rPr lang="pt-BR" smtClean="0"/>
              <a:t>11/01/2015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F38F0-E9BD-4F74-ABA5-3F6659F94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76670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17000"/>
    </mc:Choice>
    <mc:Fallback>
      <p:transition spd="slow" advClick="0" advTm="17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itter-graphics.com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doroteiagomes06@gmail.com" TargetMode="External"/><Relationship Id="rId4" Type="http://schemas.openxmlformats.org/officeDocument/2006/relationships/hyperlink" Target="http://www.sergrasan.com/doroteiagom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  <a:solidFill>
            <a:srgbClr val="FFC000"/>
          </a:solidFill>
        </p:spPr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http://dl.glitter-graphics.net/pub/924/924941j8egsn33wl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877" y="212998"/>
            <a:ext cx="8640960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619672" y="8367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1619672" y="1021378"/>
            <a:ext cx="5832648" cy="2839670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pPr algn="ctr"/>
            <a:r>
              <a:rPr lang="pt-BR" sz="8000" b="1" dirty="0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UM POR DO SOL</a:t>
            </a:r>
            <a:endParaRPr lang="pt-BR" sz="8000" b="1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339752" y="5301208"/>
            <a:ext cx="4608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ln w="900" cmpd="sng">
                  <a:solidFill>
                    <a:schemeClr val="bg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Dorotéia Gomes</a:t>
            </a:r>
            <a:endParaRPr lang="pt-BR" sz="4800" b="1" dirty="0">
              <a:ln w="900" cmpd="sng">
                <a:solidFill>
                  <a:schemeClr val="bg1"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6354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000">
        <p:sndAc>
          <p:stSnd loop="1">
            <p:snd r:embed="rId2" name="MAXIMO SPODEK, MIA, BOLEROS Y BALADA 1.wav"/>
          </p:stSnd>
        </p:sndAc>
      </p:transition>
    </mc:Choice>
    <mc:Fallback>
      <p:transition spd="slow" advClick="0" advTm="17000">
        <p:sndAc>
          <p:stSnd loop="1">
            <p:snd r:embed="rId2" name="MAXIMO SPODEK, MIA, BOLEROS Y BALADA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" presetClass="emph" presetSubtype="2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23" presetClass="entr" presetSubtype="36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6" grpId="1" build="allAtOnce"/>
      <p:bldP spid="7" grpId="0" build="allAtOnce"/>
      <p:bldP spid="7" grpId="1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Usuario\Desktop\Sol\Slid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esktop\Sol\Slid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uario\Desktop\Sol\Slid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0648"/>
            <a:ext cx="7632848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uario\Desktop\Sol\Slid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652" y="838622"/>
            <a:ext cx="6264696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Usuario\Desktop\Sol\Slid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556792"/>
            <a:ext cx="4248472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611561" y="476672"/>
            <a:ext cx="59346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Um por do sol pra iluminar a sua noite</a:t>
            </a:r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,</a:t>
            </a:r>
          </a:p>
          <a:p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Para trazer alegria</a:t>
            </a:r>
          </a:p>
          <a:p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Para deixar sua vida mais bonita</a:t>
            </a:r>
            <a:endParaRPr lang="pt-BR" sz="2400" b="1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06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Picture 2" descr="C:\Users\Usuario\Desktop\Sol\Slide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uario\Desktop\Sol\Slide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2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uario\Desktop\Sol\Slide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10294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043608" y="404664"/>
            <a:ext cx="71024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O sol simboliza a força que você representa</a:t>
            </a:r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,</a:t>
            </a:r>
          </a:p>
          <a:p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A luz que entra pelos seus olhos,</a:t>
            </a:r>
          </a:p>
          <a:p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O calor que emana da sua presença tranquila...</a:t>
            </a:r>
            <a:endParaRPr lang="pt-BR" sz="2400" b="1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0746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Usuario\Desktop\Sol\Slid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esktop\Sol\Slid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588" y="476672"/>
            <a:ext cx="7416824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uario\Desktop\Sol\Slid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016732"/>
            <a:ext cx="5760640" cy="399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uario\Desktop\Sol\Slid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340768"/>
            <a:ext cx="424847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539552" y="476673"/>
            <a:ext cx="79928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um por do sol pra você pensar</a:t>
            </a:r>
          </a:p>
          <a:p>
            <a:pPr algn="ctr"/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no seu amor</a:t>
            </a:r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,</a:t>
            </a:r>
          </a:p>
          <a:p>
            <a:pPr algn="ctr"/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Na paixão que te move</a:t>
            </a:r>
          </a:p>
          <a:p>
            <a:pPr algn="ctr"/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Na noite enluarada que não demora,</a:t>
            </a:r>
          </a:p>
          <a:p>
            <a:pPr algn="ctr"/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Na sensação morna que te devora...</a:t>
            </a:r>
            <a:endParaRPr lang="pt-BR" sz="2400" b="1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092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0" decel="100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5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Usuario\Desktop\Sol\Slid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esktop\Sol\Slid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32656"/>
            <a:ext cx="6912768" cy="5949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uario\Desktop\Sol\Slid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740160"/>
            <a:ext cx="5328592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67544" y="332656"/>
            <a:ext cx="74168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Um por do sol pra você </a:t>
            </a:r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lembrar</a:t>
            </a:r>
          </a:p>
          <a:p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Que o </a:t>
            </a:r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amanhã </a:t>
            </a:r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existe.</a:t>
            </a:r>
          </a:p>
          <a:p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 mesmo quando a tristeza insiste,</a:t>
            </a:r>
          </a:p>
          <a:p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Nada pode ser triste quando se tem esperanças.</a:t>
            </a:r>
          </a:p>
          <a:p>
            <a:endParaRPr lang="pt-BR" sz="2400" b="1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63371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 decel="100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2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Picture 2" descr="C:\Users\Usuario\Desktop\Sol\Slide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uario\Desktop\Sol\Slide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250" y="0"/>
            <a:ext cx="2841898" cy="5127104"/>
          </a:xfrm>
          <a:prstGeom prst="triangl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uario\Desktop\Sol\Slide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01416"/>
            <a:ext cx="4126396" cy="4635896"/>
          </a:xfrm>
          <a:prstGeom prst="triangl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suario\Desktop\Sol\Slide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204864"/>
            <a:ext cx="3240360" cy="4653136"/>
          </a:xfrm>
          <a:prstGeom prst="triangl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suario\Desktop\Sol\Slide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924944"/>
            <a:ext cx="3140224" cy="3933056"/>
          </a:xfrm>
          <a:prstGeom prst="triangl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970920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pt-BR" b="1" i="1" dirty="0">
              <a:solidFill>
                <a:schemeClr val="bg1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611560" y="260648"/>
            <a:ext cx="82809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 NOITE CHEGOU</a:t>
            </a:r>
            <a:r>
              <a:rPr lang="pt-BR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...</a:t>
            </a:r>
          </a:p>
          <a:p>
            <a:r>
              <a:rPr lang="pt-BR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Aproveite-a para refletir</a:t>
            </a:r>
          </a:p>
          <a:p>
            <a:r>
              <a:rPr lang="pt-BR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 reflita que desde este momento podes mudar para o bem</a:t>
            </a:r>
          </a:p>
          <a:p>
            <a:r>
              <a:rPr lang="pt-BR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 assim te propõe, enchas-te de entusiasmo.</a:t>
            </a:r>
            <a:endParaRPr lang="pt-BR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00493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6000"/>
    </mc:Choice>
    <mc:Fallback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8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4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074" name="Picture 2" descr="C:\Users\Usuario\Desktop\Sol\Slide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uario\Desktop\Sol\Slide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2" y="368660"/>
            <a:ext cx="8424936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suario\Desktop\Sol\Slide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7704856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suario\Desktop\Sol\Slide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420" y="1232756"/>
            <a:ext cx="6804756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Usuario\Desktop\Sol\Slide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736812"/>
            <a:ext cx="5544616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043608" y="548680"/>
            <a:ext cx="65527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 viva ... como se fosse cedo </a:t>
            </a:r>
            <a:b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Reflita ... como se fosse tarde</a:t>
            </a:r>
            <a:b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Sinta o que você diz ... com carinho</a:t>
            </a:r>
            <a:b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Diz o que você pensa . com esperança</a:t>
            </a:r>
            <a:b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Pense o que você faz ... com fé</a:t>
            </a:r>
            <a:b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Faz o que você deve fazer ... com amor</a:t>
            </a:r>
          </a:p>
        </p:txBody>
      </p:sp>
    </p:spTree>
    <p:extLst>
      <p:ext uri="{BB962C8B-B14F-4D97-AF65-F5344CB8AC3E}">
        <p14:creationId xmlns:p14="http://schemas.microsoft.com/office/powerpoint/2010/main" val="48106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Picture 2" descr="C:\Users\Usuario\Desktop\Sol\Slid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uario\Desktop\Sol\Slid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37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043608" y="548680"/>
            <a:ext cx="581439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Viver ... é chegar de onde tudo começa</a:t>
            </a:r>
            <a:b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Amar... é ir aonde nada </a:t>
            </a:r>
            <a:r>
              <a:rPr lang="pt-BR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termina</a:t>
            </a:r>
          </a:p>
          <a:p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OLHE PARA </a:t>
            </a:r>
            <a:r>
              <a:rPr lang="pt-BR" sz="28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DEUS</a:t>
            </a:r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!</a:t>
            </a:r>
            <a:b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PERCEBA A PROFUNDIDADE, A RIQUEZA E O</a:t>
            </a:r>
            <a:b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PODER DA BONDADE DIVINA.</a:t>
            </a:r>
            <a:br>
              <a:rPr lang="pt-BR" sz="2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pt-BR" sz="2400" b="1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71537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pt-BR"/>
          </a:p>
        </p:txBody>
      </p:sp>
      <p:pic>
        <p:nvPicPr>
          <p:cNvPr id="3074" name="Picture 2" descr="C:\Users\Usuario\Desktop\Sol\Slide9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uario\Desktop\Sol\Slide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78" y="0"/>
            <a:ext cx="91531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699792" y="4509120"/>
            <a:ext cx="47525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ln w="900" cmpd="sng">
                  <a:solidFill>
                    <a:schemeClr val="bg1"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SINTA ESSE DEUS QUE OLHA POR </a:t>
            </a:r>
          </a:p>
          <a:p>
            <a:pPr algn="ctr"/>
            <a:r>
              <a:rPr lang="pt-BR" sz="2400" b="1" i="1" dirty="0">
                <a:ln w="900" cmpd="sng">
                  <a:solidFill>
                    <a:schemeClr val="bg1"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VOCÊ EM TODOS OS DIAS </a:t>
            </a:r>
          </a:p>
          <a:p>
            <a:pPr algn="ctr"/>
            <a:r>
              <a:rPr lang="pt-BR" sz="2400" b="1" i="1" dirty="0">
                <a:ln w="900" cmpd="sng">
                  <a:solidFill>
                    <a:schemeClr val="bg1"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DA SUA VIDA </a:t>
            </a:r>
            <a:r>
              <a:rPr lang="pt-BR" sz="2400" b="1" i="1" dirty="0" smtClean="0">
                <a:ln w="900" cmpd="sng">
                  <a:solidFill>
                    <a:schemeClr val="bg1"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!!!</a:t>
            </a:r>
          </a:p>
          <a:p>
            <a:pPr algn="ctr"/>
            <a:r>
              <a:rPr lang="pt-BR" sz="2400" b="1" i="1" dirty="0" smtClean="0">
                <a:ln w="900" cmpd="sng">
                  <a:solidFill>
                    <a:schemeClr val="bg1"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MUITA PAZ!!!</a:t>
            </a:r>
          </a:p>
          <a:p>
            <a:pPr algn="ctr"/>
            <a:r>
              <a:rPr lang="pt-BR" sz="2400" b="1" i="1" dirty="0" smtClean="0">
                <a:ln w="900" cmpd="sng">
                  <a:solidFill>
                    <a:schemeClr val="bg1"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MUITA LUZ!!!</a:t>
            </a:r>
            <a:endParaRPr lang="pt-BR" sz="2400" b="1" i="1" dirty="0">
              <a:ln w="900" cmpd="sng">
                <a:solidFill>
                  <a:schemeClr val="bg1">
                    <a:alpha val="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3489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3000"/>
    </mc:Choice>
    <mc:Fallback>
      <p:transition spd="slow"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098" name="Picture 2" descr="C:\Users\Usuario\Desktop\Sol\Slide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uario\Desktop\Sol\Slide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60" y="-27062"/>
            <a:ext cx="9144000" cy="6885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827584" y="260648"/>
            <a:ext cx="48227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TEXTO: UM POR DO SOL</a:t>
            </a:r>
          </a:p>
          <a:p>
            <a:r>
              <a:rPr lang="pt-BR" sz="2400" b="1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DESCONHEÇO A AUTORIA.</a:t>
            </a:r>
          </a:p>
          <a:p>
            <a:r>
              <a:rPr lang="pt-BR" sz="2400" b="1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FORMATAÇÃO: DOROTÉIA GOMES</a:t>
            </a:r>
          </a:p>
          <a:p>
            <a:r>
              <a:rPr lang="pt-BR" sz="2400" b="1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IMAGENS: INTERNET</a:t>
            </a:r>
          </a:p>
          <a:p>
            <a:r>
              <a:rPr lang="pt-BR" sz="2400" b="1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MÚSICA: MIA – MÁXIMO SPODEK</a:t>
            </a:r>
            <a:endParaRPr lang="pt-BR" sz="2400" b="1" dirty="0">
              <a:ln w="18415" cmpd="sng">
                <a:solidFill>
                  <a:srgbClr val="FFC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11560" y="5445224"/>
            <a:ext cx="735252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hlinkClick r:id="rId4"/>
              </a:rPr>
              <a:t>www.sergrasan.com/doroteiagomesslides</a:t>
            </a:r>
            <a:endParaRPr lang="pt-BR" sz="3200" b="1" dirty="0" smtClean="0"/>
          </a:p>
          <a:p>
            <a:r>
              <a:rPr lang="pt-BR" sz="3200" b="1" dirty="0" smtClean="0">
                <a:hlinkClick r:id="rId5"/>
              </a:rPr>
              <a:t>doroteiagomes06@gmail.com</a:t>
            </a:r>
            <a:endParaRPr lang="pt-BR" sz="3200" b="1" dirty="0" smtClean="0"/>
          </a:p>
          <a:p>
            <a:endParaRPr lang="pt-BR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3735206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35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POR DO SOL by Dorotéia Gom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POR DO SOL by Dorotéia Gomes</Template>
  <TotalTime>24</TotalTime>
  <Words>198</Words>
  <Application>Microsoft Office PowerPoint</Application>
  <PresentationFormat>Apresentação na tela (4:3)</PresentationFormat>
  <Paragraphs>36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POR DO SOL by Dorotéia Gomes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3</cp:revision>
  <dcterms:created xsi:type="dcterms:W3CDTF">2015-01-11T17:32:00Z</dcterms:created>
  <dcterms:modified xsi:type="dcterms:W3CDTF">2015-01-11T17:56:55Z</dcterms:modified>
</cp:coreProperties>
</file>