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3"/>
  </p:notesMasterIdLst>
  <p:sldIdLst>
    <p:sldId id="274" r:id="rId2"/>
    <p:sldId id="279" r:id="rId3"/>
    <p:sldId id="276" r:id="rId4"/>
    <p:sldId id="277" r:id="rId5"/>
    <p:sldId id="275" r:id="rId6"/>
    <p:sldId id="280" r:id="rId7"/>
    <p:sldId id="278" r:id="rId8"/>
    <p:sldId id="281" r:id="rId9"/>
    <p:sldId id="282" r:id="rId10"/>
    <p:sldId id="283" r:id="rId11"/>
    <p:sldId id="284" r:id="rId12"/>
  </p:sldIdLst>
  <p:sldSz cx="9144000" cy="6858000" type="screen4x3"/>
  <p:notesSz cx="6858000" cy="9144000"/>
  <p:custShowLst>
    <p:custShow name="A Amizade" id="0">
      <p:sldLst>
        <p:sld r:id="rId6"/>
        <p:sld r:id="rId4"/>
        <p:sld r:id="rId2"/>
      </p:sldLst>
    </p:custShow>
  </p:custShow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111111"/>
    <a:srgbClr val="663300"/>
    <a:srgbClr val="CC0066"/>
    <a:srgbClr val="FF66CC"/>
    <a:srgbClr val="6600FF"/>
    <a:srgbClr val="FFCC00"/>
    <a:srgbClr val="1B57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870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70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593C03E5-9437-41FB-88FC-A413DF4E5DD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3426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fld id="{EDC1B1B9-A94C-4C9C-B005-036349C97CBB}" type="slidenum">
              <a:rPr lang="pt-BR">
                <a:latin typeface="Arial" panose="020B0604020202020204" pitchFamily="34" charset="0"/>
              </a:rPr>
              <a:pPr eaLnBrk="1" hangingPunct="1"/>
              <a:t>1</a:t>
            </a:fld>
            <a:endParaRPr lang="pt-BR">
              <a:latin typeface="Arial" panose="020B0604020202020204" pitchFamily="34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214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B6A4CB-DE0E-4AEE-A3C2-3F6676A1768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4664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E628DD-979D-4D08-B46C-336016D4FC5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0546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8360EC-8C87-464C-91F6-17EA79BD4CD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067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44E7C4-2C8E-4565-8F3D-324443FB4F9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4578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7E2521-324A-4CB1-B5DA-1A022B592AC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4750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F09279-EE5F-4912-B933-1AE35F71CC1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8779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096204-927B-4A13-9C42-719AE7349AC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209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4357D9-77E6-4D53-9198-9F1A814A0C4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5082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4828F0-A96E-4D2F-8BCE-A608A53AE1E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745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81D3BC-ED37-42D4-8B24-BE8A1A7C8DF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580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9FCE2E-A297-40FC-8B4C-CB89E7DE74D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8702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1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AFF910A5-458F-463B-9F81-6B691DCD620B}" type="slidenum">
              <a:rPr lang="pt-BR"/>
              <a:pPr/>
              <a:t>‹nº›</a:t>
            </a:fld>
            <a:endParaRPr lang="pt-B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3068638"/>
            <a:ext cx="8229600" cy="1371600"/>
          </a:xfrm>
        </p:spPr>
        <p:txBody>
          <a:bodyPr/>
          <a:lstStyle/>
          <a:p>
            <a:pPr algn="l" eaLnBrk="1" hangingPunct="1">
              <a:defRPr/>
            </a:pPr>
            <a:endParaRPr lang="pt-BR" dirty="0" smtClean="0">
              <a:solidFill>
                <a:schemeClr val="folHlink"/>
              </a:solidFill>
              <a:latin typeface="Monotype Corsiva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76"/>
            <a:ext cx="9144000" cy="70101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013176"/>
          </a:xfrm>
          <a:prstGeom prst="rect">
            <a:avLst/>
          </a:prstGeom>
        </p:spPr>
      </p:pic>
      <p:pic>
        <p:nvPicPr>
          <p:cNvPr id="3" name="Espaço Reservado para Conteúdo 2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106" y="0"/>
            <a:ext cx="9145106" cy="7013176"/>
          </a:xfrm>
        </p:spPr>
      </p:pic>
      <p:sp>
        <p:nvSpPr>
          <p:cNvPr id="6" name="CaixaDeTexto 5"/>
          <p:cNvSpPr txBox="1"/>
          <p:nvPr/>
        </p:nvSpPr>
        <p:spPr>
          <a:xfrm>
            <a:off x="4283968" y="1268760"/>
            <a:ext cx="4593332" cy="3528392"/>
          </a:xfrm>
          <a:prstGeom prst="rect">
            <a:avLst/>
          </a:prstGeom>
          <a:noFill/>
        </p:spPr>
        <p:txBody>
          <a:bodyPr wrap="none" rtlCol="0">
            <a:prstTxWarp prst="textDeflateInflate">
              <a:avLst/>
            </a:prstTxWarp>
            <a:spAutoFit/>
          </a:bodyPr>
          <a:lstStyle/>
          <a:p>
            <a:r>
              <a:rPr lang="pt-BR" sz="3600" b="1" dirty="0" smtClean="0">
                <a:ln w="6600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AMIGO </a:t>
            </a:r>
          </a:p>
          <a:p>
            <a:endParaRPr lang="pt-BR" sz="3600" b="1" dirty="0">
              <a:ln w="6600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3600" b="1" dirty="0" smtClean="0">
                <a:ln w="6600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APRENDIZ</a:t>
            </a:r>
            <a:endParaRPr lang="pt-BR" sz="3600" b="1" dirty="0">
              <a:ln w="6600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156176" y="5805264"/>
            <a:ext cx="2232248" cy="51334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7000">
    <p:sndAc>
      <p:stSnd loop="1">
        <p:snd r:embed="rId3" name="AMIGOS PARA SEMP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200"/>
                            </p:stCondLst>
                            <p:childTnLst>
                              <p:par>
                                <p:cTn id="4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8" y="-9912"/>
            <a:ext cx="9123422" cy="686791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12"/>
            <a:ext cx="9144000" cy="686791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-37336"/>
            <a:ext cx="9180512" cy="689533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188640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Quero ser o teu amigo. Nem demais e nem de menos.</a:t>
            </a:r>
          </a:p>
          <a:p>
            <a:r>
              <a:rPr lang="pt-BR" sz="2400" dirty="0"/>
              <a:t> Nem tão longe e nem tão perto.</a:t>
            </a:r>
          </a:p>
        </p:txBody>
      </p:sp>
    </p:spTree>
    <p:extLst>
      <p:ext uri="{BB962C8B-B14F-4D97-AF65-F5344CB8AC3E}">
        <p14:creationId xmlns:p14="http://schemas.microsoft.com/office/powerpoint/2010/main" val="220805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24603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6" y="4584"/>
            <a:ext cx="913829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620688"/>
            <a:ext cx="64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2400" dirty="0" smtClean="0"/>
              <a:t>Na </a:t>
            </a:r>
            <a:r>
              <a:rPr lang="pt-BR" sz="2400" dirty="0"/>
              <a:t>medida mais precisa que eu puder.</a:t>
            </a:r>
          </a:p>
          <a:p>
            <a:r>
              <a:rPr lang="pt-BR" sz="2400" dirty="0" smtClean="0"/>
              <a:t> Mas amar-te </a:t>
            </a:r>
            <a:r>
              <a:rPr lang="pt-BR" sz="2400" dirty="0"/>
              <a:t>sem medida e ficar na tua vida,</a:t>
            </a:r>
          </a:p>
        </p:txBody>
      </p:sp>
    </p:spTree>
    <p:extLst>
      <p:ext uri="{BB962C8B-B14F-4D97-AF65-F5344CB8AC3E}">
        <p14:creationId xmlns:p14="http://schemas.microsoft.com/office/powerpoint/2010/main" val="30578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2495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50" y="0"/>
            <a:ext cx="916305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8150" y="260648"/>
            <a:ext cx="77342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Da maneira mais discreta que eu souber.</a:t>
            </a:r>
          </a:p>
          <a:p>
            <a:r>
              <a:rPr lang="pt-BR" sz="2400" dirty="0"/>
              <a:t> Sem tirar-te a liberdade, sem jamais te sufocar.</a:t>
            </a:r>
          </a:p>
        </p:txBody>
      </p:sp>
    </p:spTree>
    <p:extLst>
      <p:ext uri="{BB962C8B-B14F-4D97-AF65-F5344CB8AC3E}">
        <p14:creationId xmlns:p14="http://schemas.microsoft.com/office/powerpoint/2010/main" val="36698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0512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7678" y="-44624"/>
            <a:ext cx="9181678" cy="332960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37678" y="3266698"/>
            <a:ext cx="9181678" cy="361764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827584" y="116633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Sem forçar tua vontade.</a:t>
            </a:r>
          </a:p>
          <a:p>
            <a:r>
              <a:rPr lang="pt-BR" sz="2400" dirty="0"/>
              <a:t> Sem falar, quando for hora de calar.</a:t>
            </a:r>
          </a:p>
        </p:txBody>
      </p:sp>
    </p:spTree>
    <p:extLst>
      <p:ext uri="{BB962C8B-B14F-4D97-AF65-F5344CB8AC3E}">
        <p14:creationId xmlns:p14="http://schemas.microsoft.com/office/powerpoint/2010/main" val="298802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1199"/>
            <a:ext cx="9144000" cy="372387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612679"/>
            <a:ext cx="9144000" cy="335652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16632"/>
            <a:ext cx="6534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2400" dirty="0"/>
              <a:t>E sem calar, quando for hora de falar.</a:t>
            </a:r>
          </a:p>
          <a:p>
            <a:r>
              <a:rPr lang="pt-BR" sz="2400" dirty="0"/>
              <a:t> Nem ausente, nem presente por demais.</a:t>
            </a:r>
          </a:p>
        </p:txBody>
      </p:sp>
    </p:spTree>
    <p:extLst>
      <p:ext uri="{BB962C8B-B14F-4D97-AF65-F5344CB8AC3E}">
        <p14:creationId xmlns:p14="http://schemas.microsoft.com/office/powerpoint/2010/main" val="72494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54260" y="-55612"/>
            <a:ext cx="9252520" cy="705757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4260" y="-141337"/>
            <a:ext cx="9252520" cy="722902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-55612"/>
            <a:ext cx="8291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Simplesmente, calmamente, ser-te paz.</a:t>
            </a:r>
          </a:p>
          <a:p>
            <a:r>
              <a:rPr lang="pt-BR" sz="2400" dirty="0"/>
              <a:t> É bonito ser amigo, mas confesso é tão difícil aprender!</a:t>
            </a:r>
          </a:p>
        </p:txBody>
      </p:sp>
    </p:spTree>
    <p:extLst>
      <p:ext uri="{BB962C8B-B14F-4D97-AF65-F5344CB8AC3E}">
        <p14:creationId xmlns:p14="http://schemas.microsoft.com/office/powerpoint/2010/main" val="126995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576" y="0"/>
            <a:ext cx="9172575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577" y="0"/>
            <a:ext cx="9172575" cy="357301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576" y="3573016"/>
            <a:ext cx="9180960" cy="328498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199" y="381000"/>
            <a:ext cx="74271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sz="3200" dirty="0"/>
              <a:t>E por isso eu te suplico paciência.</a:t>
            </a:r>
          </a:p>
        </p:txBody>
      </p:sp>
    </p:spTree>
    <p:extLst>
      <p:ext uri="{BB962C8B-B14F-4D97-AF65-F5344CB8AC3E}">
        <p14:creationId xmlns:p14="http://schemas.microsoft.com/office/powerpoint/2010/main" val="271667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0"/>
            <a:ext cx="6400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sz="2400" dirty="0"/>
              <a:t> Vou encher este teu rosto de lembranças,</a:t>
            </a:r>
          </a:p>
        </p:txBody>
      </p:sp>
    </p:spTree>
    <p:extLst>
      <p:ext uri="{BB962C8B-B14F-4D97-AF65-F5344CB8AC3E}">
        <p14:creationId xmlns:p14="http://schemas.microsoft.com/office/powerpoint/2010/main" val="206270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806" y="-53898"/>
            <a:ext cx="9157903" cy="364502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3903" y="3575112"/>
            <a:ext cx="9144000" cy="33528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88640"/>
            <a:ext cx="85689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sz="3200" dirty="0">
                <a:solidFill>
                  <a:srgbClr val="FF0000"/>
                </a:solidFill>
              </a:rPr>
              <a:t>Dá-me tempo, de acertar nossas distâncias</a:t>
            </a:r>
            <a:r>
              <a:rPr lang="pt-BR" sz="3200" dirty="0" smtClean="0">
                <a:solidFill>
                  <a:srgbClr val="FF0000"/>
                </a:solidFill>
              </a:rPr>
              <a:t>…</a:t>
            </a:r>
            <a:endParaRPr lang="pt-BR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72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89720" cy="6957392"/>
          </a:xfrm>
        </p:spPr>
      </p:pic>
      <p:sp>
        <p:nvSpPr>
          <p:cNvPr id="5" name="CaixaDeTexto 4"/>
          <p:cNvSpPr txBox="1"/>
          <p:nvPr/>
        </p:nvSpPr>
        <p:spPr>
          <a:xfrm>
            <a:off x="827584" y="764704"/>
            <a:ext cx="32319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Texto: Amigo Aprendiz.</a:t>
            </a:r>
          </a:p>
          <a:p>
            <a:r>
              <a:rPr lang="pt-BR" dirty="0" smtClean="0"/>
              <a:t>Autor: Fernando Pessoa.</a:t>
            </a:r>
          </a:p>
          <a:p>
            <a:r>
              <a:rPr lang="pt-BR" dirty="0" smtClean="0"/>
              <a:t>Formatação: Dorotéia Gomes.</a:t>
            </a:r>
          </a:p>
          <a:p>
            <a:r>
              <a:rPr lang="pt-BR" dirty="0" smtClean="0"/>
              <a:t>Imagens: Internet.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755576" y="2348880"/>
            <a:ext cx="5664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Divulgação: www.sergrasan.com/doroteiagomesslides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755576" y="2718212"/>
            <a:ext cx="3487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doroteiagomes06@gmail.com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0982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0"/>
    </mc:Choice>
    <mc:Fallback xmlns="">
      <p:transition spd="slow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Texturizado">
  <a:themeElements>
    <a:clrScheme name="Texturizado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izad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izado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izado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izado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izado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izado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izado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izado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izado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amigo aprendiz</Template>
  <TotalTime>0</TotalTime>
  <Words>170</Words>
  <Application>Microsoft Office PowerPoint</Application>
  <PresentationFormat>Apresentação na tela (4:3)</PresentationFormat>
  <Paragraphs>27</Paragraphs>
  <Slides>11</Slides>
  <Notes>1</Notes>
  <HiddenSlides>0</HiddenSlides>
  <MMClips>0</MMClips>
  <ScaleCrop>false</ScaleCrop>
  <HeadingPairs>
    <vt:vector size="8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  <vt:variant>
        <vt:lpstr>Apresentações personalizadas</vt:lpstr>
      </vt:variant>
      <vt:variant>
        <vt:i4>1</vt:i4>
      </vt:variant>
    </vt:vector>
  </HeadingPairs>
  <TitlesOfParts>
    <vt:vector size="17" baseType="lpstr">
      <vt:lpstr>Arial</vt:lpstr>
      <vt:lpstr>Monotype Corsiva</vt:lpstr>
      <vt:lpstr>Tahoma</vt:lpstr>
      <vt:lpstr>Wingdings</vt:lpstr>
      <vt:lpstr>Texturizado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 Amizade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User;Doroteia Gomes</dc:creator>
  <cp:lastModifiedBy>User</cp:lastModifiedBy>
  <cp:revision>1</cp:revision>
  <dcterms:created xsi:type="dcterms:W3CDTF">2013-07-23T04:12:10Z</dcterms:created>
  <dcterms:modified xsi:type="dcterms:W3CDTF">2013-07-23T04:12:55Z</dcterms:modified>
</cp:coreProperties>
</file>