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8" r:id="rId3"/>
    <p:sldId id="266" r:id="rId4"/>
    <p:sldId id="282" r:id="rId5"/>
    <p:sldId id="259" r:id="rId6"/>
    <p:sldId id="270" r:id="rId7"/>
    <p:sldId id="271" r:id="rId8"/>
    <p:sldId id="265" r:id="rId9"/>
    <p:sldId id="278" r:id="rId10"/>
    <p:sldId id="267" r:id="rId11"/>
    <p:sldId id="279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223" autoAdjust="0"/>
    <p:restoredTop sz="94660"/>
  </p:normalViewPr>
  <p:slideViewPr>
    <p:cSldViewPr>
      <p:cViewPr varScale="1">
        <p:scale>
          <a:sx n="66" d="100"/>
          <a:sy n="66" d="100"/>
        </p:scale>
        <p:origin x="-91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36C543-1473-448C-BDBF-7D9E31A8172E}" type="datetimeFigureOut">
              <a:rPr lang="pt-BR" smtClean="0"/>
              <a:t>29/04/2017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F2E086-59FF-4C39-BD3E-C4AFA779347E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2E086-59FF-4C39-BD3E-C4AFA779347E}" type="slidenum">
              <a:rPr lang="pt-BR" smtClean="0"/>
              <a:t>11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42A6C-A200-44C3-8E6E-F415B12FB9A7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B0E15-EEDE-4CB2-83AE-EFE54582EE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ADD31-ACD9-43C3-AE92-C2C9528DD5B7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80FA7A-5D4C-4969-A7A1-A5267A59C8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E660F6-B2CF-4C29-938E-AEDB8A545094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C0E5D-DB71-4924-9770-2F35CC77454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83BAC-721A-465F-8BBB-26D1D28C3ACA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BC881-C17C-46DE-A48D-45C0FF3F58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23966-B6A1-4279-B02E-6448ABF5CA9F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4262B-AB9A-41F3-9DF0-67D75FF4DE3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F5FF0-1AB2-47AE-8D15-5128D070441B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2015E-6B5C-48E0-85D3-9166DB7AADE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7F62F-3CE7-4707-86CB-E07FFE18D48E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80D86-CBE2-49F0-828D-C56827E11B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78928-A8CB-4ED5-B7C3-6ACE377849D6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357F4-1C8E-45E8-8125-BCCB9742CD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FFFACD-3508-4A13-B5D7-BE03C06F436C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72D7C-9D93-4A8C-9FEA-0E71D3E934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DC045-8004-4EBE-8469-97D7113F30D4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5A695-1E21-43D6-A236-571B62D8D5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04139-DB1E-43D6-A149-AA64B7B60BA4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21FE7-894C-4BBF-B23F-E74A3CA24B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023EB1D-0FF3-4271-A315-0E3505791012}" type="datetimeFigureOut">
              <a:rPr lang="pt-BR"/>
              <a:pPr>
                <a:defRPr/>
              </a:pPr>
              <a:t>29/04/2017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2146D0-AA49-4303-92D3-D8A4328484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com.br/imgres?imgurl=http://3.bp.blogspot.com/-AXglxQuhYnU/TykkqyQbwaI/AAAAAAAAEoo/RXDsUJW2gEU/s1600/trigo.jpg&amp;imgrefurl=http://encontrosdotrigo.blogspot.com/&amp;usg=__VZS2a5Pyvv5OZH-IucPeYcZSJxM=&amp;h=774&amp;w=1193&amp;sz=96&amp;hl=pt-BR&amp;start=10&amp;zoom=1&amp;tbnid=EwcxETZkjlWbJM:&amp;tbnh=97&amp;tbnw=150&amp;ei=Va9kT77MNoTL0QGgqqWOCA&amp;prev=/images?q=imagens+de+trigo&amp;hl=pt-BR&amp;sa=X&amp;gbv=2&amp;tbm=isch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.br/imgres?imgurl=http://www.imotion.com.br/imagens/data/media/41/8346trigo.jpg&amp;imgrefurl=http://www.imotion.com.br/imagens/details.php?image_id=1115&amp;h=768&amp;w=1024&amp;sz=128&amp;tbnid=zbDv-rF5O7CpgM:&amp;tbnh=113&amp;tbnw=150&amp;prev=/search?q=imagens+de+trigo&amp;tbm=isch&amp;tbo=u&amp;zoom=1&amp;q=imagens+de+trigo&amp;hl=pt-BR&amp;usg=__M3Zow1oMpTs0WNu1f9wHttz1MhA=&amp;sa=X&amp;ei=oK5kT7OxA8je0QGeiqDyDw&amp;ved=0CBUQ9QEwAA" TargetMode="External"/><Relationship Id="rId5" Type="http://schemas.openxmlformats.org/officeDocument/2006/relationships/image" Target="../media/image11.jpeg"/><Relationship Id="rId4" Type="http://schemas.openxmlformats.org/officeDocument/2006/relationships/hyperlink" Target="http://www.google.com.br/imgres?imgurl=http://2.bp.blogspot.com/-WMXgs9xwXXA/TZD6RidBCnI/AAAAAAAAAVs/uF87y5WjuLs/s1600/trigo.jpg&amp;imgrefurl=http://blogdapastoraanaclaudia.blogspot.com/2011/03/o-silencio-do-trigo-e-o-barulho-do-joio.html&amp;h=388&amp;w=600&amp;sz=44&amp;tbnid=CwpWKUB6p827lM:&amp;tbnh=87&amp;tbnw=135&amp;prev=/search?q=imagens+de+trigo&amp;tbm=isch&amp;tbo=u&amp;zoom=1&amp;q=imagens+de+trigo&amp;hl=pt-BR&amp;usg=__tpoJuEdBeBXi3n-s9smpie4lldE=&amp;sa=X&amp;ei=oK5kT7OxA8je0QGeiqDyDw&amp;ved=0CBkQ9QEwAg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" name="Picture 10" descr="noronha24praiadaconceição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8" name="CaixaDeTexto 7"/>
          <p:cNvSpPr txBox="1"/>
          <p:nvPr/>
        </p:nvSpPr>
        <p:spPr>
          <a:xfrm>
            <a:off x="684213" y="2924175"/>
            <a:ext cx="10156825" cy="1016000"/>
          </a:xfrm>
          <a:prstGeom prst="rect">
            <a:avLst/>
          </a:prstGeom>
          <a:noFill/>
        </p:spPr>
        <p:txBody>
          <a:bodyPr>
            <a:spAutoFit/>
            <a:scene3d>
              <a:camera prst="perspectiveContrastingRightFacing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6000" b="1" u="sng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1" name="Picture 10" descr="silverblack0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Admin\Desktop\Imagem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85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CaixaDeTexto 13"/>
          <p:cNvSpPr txBox="1"/>
          <p:nvPr/>
        </p:nvSpPr>
        <p:spPr>
          <a:xfrm>
            <a:off x="251520" y="2708920"/>
            <a:ext cx="8667249" cy="1015663"/>
          </a:xfrm>
          <a:prstGeom prst="rect">
            <a:avLst/>
          </a:prstGeom>
          <a:noFill/>
        </p:spPr>
        <p:txBody>
          <a:bodyPr>
            <a:spAutoFit/>
            <a:scene3d>
              <a:camera prst="perspectiveContrastingRightFacing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Quer saber quem sou eu?</a:t>
            </a:r>
          </a:p>
        </p:txBody>
      </p:sp>
    </p:spTree>
  </p:cSld>
  <p:clrMapOvr>
    <a:masterClrMapping/>
  </p:clrMapOvr>
  <p:transition advTm="16000">
    <p:sndAc>
      <p:stSnd>
        <p:snd r:embed="rId2" name="Panpipe-1492 (Conquest Of Paradise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-0.42518 0.01064 " pathEditMode="relative" ptsTypes="AA">
                                      <p:cBhvr>
                                        <p:cTn id="1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100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pic>
        <p:nvPicPr>
          <p:cNvPr id="3076" name="Picture 2" descr="C:\Users\Admin\Desktop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pic>
        <p:nvPicPr>
          <p:cNvPr id="3078" name="Picture 4" descr="a Cachoeira de Santa Bárbara, Chapada dos Veadeiros-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a Cachoeira de Santa Bárbara, Chapada dos Veadeiros-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23850" y="0"/>
            <a:ext cx="957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Imagem 8"/>
          <p:cNvPicPr>
            <a:picLocks noChangeAspect="1" noChangeArrowheads="1"/>
          </p:cNvPicPr>
          <p:nvPr/>
        </p:nvPicPr>
        <p:blipFill rotWithShape="1">
          <a:blip r:embed="rId5" cstate="print"/>
          <a:srcRect r="1849"/>
          <a:stretch/>
        </p:blipFill>
        <p:spPr bwMode="auto">
          <a:xfrm>
            <a:off x="-396875" y="0"/>
            <a:ext cx="501879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1" name="Imagem 9"/>
          <p:cNvPicPr>
            <a:picLocks noChangeAspect="1" noChangeArrowheads="1"/>
          </p:cNvPicPr>
          <p:nvPr/>
        </p:nvPicPr>
        <p:blipFill rotWithShape="1">
          <a:blip r:embed="rId6" cstate="print"/>
          <a:srcRect l="1826"/>
          <a:stretch/>
        </p:blipFill>
        <p:spPr bwMode="auto">
          <a:xfrm>
            <a:off x="4572000" y="0"/>
            <a:ext cx="5003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-214346" y="357166"/>
            <a:ext cx="9754898" cy="310854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Procura-me nas águas da cachoeira,</a:t>
            </a:r>
          </a:p>
          <a:p>
            <a:pPr algn="ctr">
              <a:defRPr/>
            </a:pP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que sabiamente alimenta o        </a:t>
            </a:r>
          </a:p>
          <a:p>
            <a:pPr algn="ctr">
              <a:defRPr/>
            </a:pPr>
            <a:endParaRPr lang="pt-B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       </a:t>
            </a:r>
          </a:p>
          <a:p>
            <a:pPr algn="ctr">
              <a:defRPr/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3563888" y="3501008"/>
            <a:ext cx="302433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manto dos rios. 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5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4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pic>
        <p:nvPicPr>
          <p:cNvPr id="4100" name="Picture 2" descr="C:\Users\Admin\Desktop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sp>
        <p:nvSpPr>
          <p:cNvPr id="410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t-BR"/>
          </a:p>
        </p:txBody>
      </p:sp>
      <p:pic>
        <p:nvPicPr>
          <p:cNvPr id="5129" name="Imagem 38" descr="Imagen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Imagem 38" descr="Imagen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Imagem 66" descr="1271479339vau8Yz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aixaDeTexto 12"/>
          <p:cNvSpPr txBox="1"/>
          <p:nvPr/>
        </p:nvSpPr>
        <p:spPr>
          <a:xfrm>
            <a:off x="0" y="3857628"/>
            <a:ext cx="335755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Tente me achar...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51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" name="Espaço Reservado para Conteúdo 3" descr="http://t1.gstatic.com/images?q=tbn:ANd9GcR839mOyJmJF2yRBinFPEFv4qYMmma5nNTDqvBTG8Uv55dwFYErkUqsDRSU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Imagem 4" descr="http://www.google.com.br/images?q=tbn:ANd9GcThY87UVu4LSCGNajV7Pjzh3ei856QJqVYSn5YpaKhReeHW50sDvH5uBJQ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 descr="http://www.google.com.br/images?q=tbn:ANd9GcTcxBXnaxmjF1YMGOOGl12_dCeTn1B1KtY7i4Z7CINZDNOdKMA14yezFhI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214282" y="0"/>
            <a:ext cx="3714776" cy="378565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 posso estar na fornalha </a:t>
            </a:r>
          </a:p>
          <a:p>
            <a:pPr algn="ctr">
              <a:defRPr/>
            </a:pPr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</a:t>
            </a: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faz o pão, tão precioso que é.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7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de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accel="50000">
                                          <p:stCondLst>
                                            <p:cond delay="3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1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" name="Picture 10" descr="silverblack0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pic>
        <p:nvPicPr>
          <p:cNvPr id="6" name="Picture 10" descr="silverblack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33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4644008" y="260648"/>
            <a:ext cx="4320480" cy="255454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espelho que tão </a:t>
            </a:r>
          </a:p>
          <a:p>
            <a:pPr algn="ctr">
              <a:defRPr/>
            </a:pPr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bem </a:t>
            </a: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reflete a </a:t>
            </a:r>
          </a:p>
          <a:p>
            <a:pPr algn="ctr">
              <a:defRPr/>
            </a:pPr>
            <a:r>
              <a:rPr lang="pt-B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sua </a:t>
            </a: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imagem</a:t>
            </a:r>
            <a:r>
              <a:rPr lang="pt-BR" sz="28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" name="Content Placeholder 3" descr="C:\Documents and Settings\karin\My Documents\100934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pic>
        <p:nvPicPr>
          <p:cNvPr id="5" name="Picture 10" descr="Imagem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500034" y="1857364"/>
            <a:ext cx="521497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Porém não lhe diz quem você  é,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" name="Content Placeholder 3" descr="C:\Documents and Settings\karin\My Documents\101948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pic>
        <p:nvPicPr>
          <p:cNvPr id="5" name="Picture 3" descr="C:\Documents and Settings\karin\My Documents\FD0007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Documents and Settings\karin\My Documents\FD0007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0"/>
            <a:ext cx="45005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57158" y="0"/>
            <a:ext cx="868077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Ou fazendo-te voltar  à ingenuidade pueril,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4" name="Picture 10" descr="C:\Documents and Settings\karin\My Documents\E00918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14868525" cy="6858000"/>
          </a:xfrm>
          <a:noFill/>
        </p:spPr>
      </p:pic>
      <p:pic>
        <p:nvPicPr>
          <p:cNvPr id="7" name="Picture 3" descr="C:\Documents and Settings\karin\My Documents\My Pictures\101617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395537" y="1428736"/>
            <a:ext cx="2962017" cy="317009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 err="1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Mostrarei-lhe</a:t>
            </a: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um caminho infinito de delícias.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-0.5434 0.01042 " pathEditMode="relative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4" name="Espaço Reservado para Conteúdo 10" descr="lua_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504363" cy="7100888"/>
          </a:xfrm>
          <a:noFill/>
        </p:spPr>
      </p:pic>
      <p:pic>
        <p:nvPicPr>
          <p:cNvPr id="5" name="Espaço Reservado para Conteúdo 10" descr="lua_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99613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285720" y="428604"/>
            <a:ext cx="5000660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Aí sim você saberá quem Sou Eu.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  <p:pic>
        <p:nvPicPr>
          <p:cNvPr id="11268" name="Imagem 69" descr="1279263518IhhywE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913"/>
            <a:ext cx="93599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m 78" descr="1221368293JtVSs2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58788"/>
            <a:ext cx="95758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285720" y="3857628"/>
            <a:ext cx="342902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Eu sou seu Deus.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11267" name="Picture 4" descr="C:\Meus documentos\Plano de Fundo\imagensdigitais\marcomarcoiris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pic>
        <p:nvPicPr>
          <p:cNvPr id="4" name="Picture 2" descr="D:\PFiles\MSOffice\Clipart\standard\stddir4\PH01938J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964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D:\PFiles\MSOffice\Clipart\standard\stddir4\PH01266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324975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3887976" y="1484784"/>
            <a:ext cx="525602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Texto: Quer saber quem sou eu?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3923928" y="2132856"/>
            <a:ext cx="3551744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Autor: Fernando do Amaral.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923928" y="2852936"/>
            <a:ext cx="2575838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Imagens: Internet.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3851920" y="3573016"/>
            <a:ext cx="3797580" cy="36933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pt-B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Formatação: Dorotéia Gomes.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3851920" y="4221088"/>
            <a:ext cx="3837528" cy="64633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>
              <a:defRPr/>
            </a:pPr>
            <a:r>
              <a:rPr lang="pt-B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doroteiagomes06@gmail.com</a:t>
            </a:r>
          </a:p>
          <a:p>
            <a:pPr>
              <a:defRPr/>
            </a:pPr>
            <a:endParaRPr lang="pt-BR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3857620" y="4857760"/>
            <a:ext cx="3084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WWW.SERGRASAN.COM</a:t>
            </a:r>
            <a:endParaRPr lang="pt-BR" b="1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3714744" y="5500702"/>
            <a:ext cx="3614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DOROTEIA GOMES SLIDES</a:t>
            </a:r>
            <a:endParaRPr lang="pt-BR" b="1" dirty="0"/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700"/>
                            </p:stCondLst>
                            <p:childTnLst>
                              <p:par>
                                <p:cTn id="3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300"/>
                            </p:stCondLst>
                            <p:childTnLst>
                              <p:par>
                                <p:cTn id="3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QUER SABER QUEM SOU EU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QUER SABER QUEM SOU EU</Template>
  <TotalTime>743</TotalTime>
  <Words>116</Words>
  <Application>Microsoft Macintosh PowerPoint</Application>
  <PresentationFormat>Apresentação na tela (4:3)</PresentationFormat>
  <Paragraphs>28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QUER SABER QUEM SOU EU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Usuario</dc:creator>
  <cp:lastModifiedBy>Usuario</cp:lastModifiedBy>
  <cp:revision>1</cp:revision>
  <dcterms:created xsi:type="dcterms:W3CDTF">2017-04-29T13:36:26Z</dcterms:created>
  <dcterms:modified xsi:type="dcterms:W3CDTF">2017-04-30T01:59:39Z</dcterms:modified>
</cp:coreProperties>
</file>