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9"/>
  </p:notesMasterIdLst>
  <p:sldIdLst>
    <p:sldId id="260" r:id="rId2"/>
    <p:sldId id="272" r:id="rId3"/>
    <p:sldId id="284" r:id="rId4"/>
    <p:sldId id="266" r:id="rId5"/>
    <p:sldId id="269" r:id="rId6"/>
    <p:sldId id="277" r:id="rId7"/>
    <p:sldId id="287" r:id="rId8"/>
    <p:sldId id="282" r:id="rId9"/>
    <p:sldId id="275" r:id="rId10"/>
    <p:sldId id="286" r:id="rId11"/>
    <p:sldId id="267" r:id="rId12"/>
    <p:sldId id="289" r:id="rId13"/>
    <p:sldId id="283" r:id="rId14"/>
    <p:sldId id="285" r:id="rId15"/>
    <p:sldId id="288" r:id="rId16"/>
    <p:sldId id="276" r:id="rId17"/>
    <p:sldId id="274" r:id="rId18"/>
  </p:sldIdLst>
  <p:sldSz cx="9144000" cy="6858000" type="screen4x3"/>
  <p:notesSz cx="6858000" cy="9144000"/>
  <p:defaultTextStyle>
    <a:defPPr>
      <a:defRPr lang="pt-B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0099"/>
    <a:srgbClr val="FF714F"/>
    <a:srgbClr val="FF3300"/>
    <a:srgbClr val="FFD5AB"/>
    <a:srgbClr val="0066FF"/>
    <a:srgbClr val="FFFF00"/>
    <a:srgbClr val="CCECFF"/>
    <a:srgbClr val="CC3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016" autoAdjust="0"/>
    <p:restoredTop sz="94660"/>
  </p:normalViewPr>
  <p:slideViewPr>
    <p:cSldViewPr>
      <p:cViewPr varScale="1">
        <p:scale>
          <a:sx n="101" d="100"/>
          <a:sy n="101" d="100"/>
        </p:scale>
        <p:origin x="114" y="27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s-CO"/>
          </a:p>
        </p:txBody>
      </p:sp>
      <p:sp>
        <p:nvSpPr>
          <p:cNvPr id="3379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endParaRPr lang="es-CO"/>
          </a:p>
        </p:txBody>
      </p:sp>
      <p:sp>
        <p:nvSpPr>
          <p:cNvPr id="33796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3379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CO" smtClean="0"/>
              <a:t>Click to edit Master text styles</a:t>
            </a:r>
          </a:p>
          <a:p>
            <a:pPr lvl="1"/>
            <a:r>
              <a:rPr lang="es-CO" smtClean="0"/>
              <a:t>Second level</a:t>
            </a:r>
          </a:p>
          <a:p>
            <a:pPr lvl="2"/>
            <a:r>
              <a:rPr lang="es-CO" smtClean="0"/>
              <a:t>Third level</a:t>
            </a:r>
          </a:p>
          <a:p>
            <a:pPr lvl="3"/>
            <a:r>
              <a:rPr lang="es-CO" smtClean="0"/>
              <a:t>Fourth level</a:t>
            </a:r>
          </a:p>
          <a:p>
            <a:pPr lvl="4"/>
            <a:r>
              <a:rPr lang="es-CO" smtClean="0"/>
              <a:t>Fifth level</a:t>
            </a:r>
          </a:p>
        </p:txBody>
      </p:sp>
      <p:sp>
        <p:nvSpPr>
          <p:cNvPr id="3379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s-CO"/>
          </a:p>
        </p:txBody>
      </p:sp>
      <p:sp>
        <p:nvSpPr>
          <p:cNvPr id="3379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A356733C-DF43-42F2-9892-BC04595410DF}" type="slidenum">
              <a:rPr lang="es-CO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2727918306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A2B1F82-CB1B-4E95-AE71-59BA9611C3E4}" type="slidenum">
              <a:rPr lang="es-CO"/>
              <a:pPr/>
              <a:t>1</a:t>
            </a:fld>
            <a:endParaRPr lang="es-CO"/>
          </a:p>
        </p:txBody>
      </p:sp>
      <p:sp>
        <p:nvSpPr>
          <p:cNvPr id="3481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481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62793912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0EE596C6-79C7-494C-9D72-F85C7DC7036A}" type="slidenum">
              <a:rPr lang="es-CO"/>
              <a:pPr/>
              <a:t>2</a:t>
            </a:fld>
            <a:endParaRPr lang="es-CO"/>
          </a:p>
        </p:txBody>
      </p:sp>
      <p:sp>
        <p:nvSpPr>
          <p:cNvPr id="3789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789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99797263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F03165A1-0DA6-4743-BBBE-D2D98B5FFF45}" type="slidenum">
              <a:rPr lang="es-CO"/>
              <a:pPr/>
              <a:t>4</a:t>
            </a:fld>
            <a:endParaRPr lang="es-CO"/>
          </a:p>
        </p:txBody>
      </p:sp>
      <p:sp>
        <p:nvSpPr>
          <p:cNvPr id="3584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58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61212236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1F009BD4-BD27-42C7-84DF-F30C4971D5D1}" type="slidenum">
              <a:rPr lang="es-CO"/>
              <a:pPr/>
              <a:t>5</a:t>
            </a:fld>
            <a:endParaRPr lang="es-CO"/>
          </a:p>
        </p:txBody>
      </p:sp>
      <p:sp>
        <p:nvSpPr>
          <p:cNvPr id="3891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891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75011416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2F2D79F1-1F93-465A-88ED-0AA6E8DBA1F4}" type="slidenum">
              <a:rPr lang="es-CO"/>
              <a:pPr/>
              <a:t>6</a:t>
            </a:fld>
            <a:endParaRPr lang="es-CO"/>
          </a:p>
        </p:txBody>
      </p:sp>
      <p:sp>
        <p:nvSpPr>
          <p:cNvPr id="4301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301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45882408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78990AA-5068-415D-A5E1-B535FD4E21F0}" type="slidenum">
              <a:rPr lang="es-CO"/>
              <a:pPr/>
              <a:t>8</a:t>
            </a:fld>
            <a:endParaRPr lang="es-CO"/>
          </a:p>
        </p:txBody>
      </p:sp>
      <p:sp>
        <p:nvSpPr>
          <p:cNvPr id="5017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017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234557326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07518978-168F-48F2-B026-111253E8BBA9}" type="slidenum">
              <a:rPr lang="es-CO"/>
              <a:pPr/>
              <a:t>9</a:t>
            </a:fld>
            <a:endParaRPr lang="es-CO"/>
          </a:p>
        </p:txBody>
      </p:sp>
      <p:sp>
        <p:nvSpPr>
          <p:cNvPr id="4096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096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24727117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BE44AAA6-B38B-421F-B0DA-F1F509AD589B}" type="slidenum">
              <a:rPr lang="es-CO"/>
              <a:pPr/>
              <a:t>11</a:t>
            </a:fld>
            <a:endParaRPr lang="es-CO"/>
          </a:p>
        </p:txBody>
      </p:sp>
      <p:sp>
        <p:nvSpPr>
          <p:cNvPr id="3686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68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10910030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E3EB103A-BD25-4209-BF67-FB496BC06C4A}" type="slidenum">
              <a:rPr lang="es-CO"/>
              <a:pPr/>
              <a:t>16</a:t>
            </a:fld>
            <a:endParaRPr lang="es-CO"/>
          </a:p>
        </p:txBody>
      </p:sp>
      <p:sp>
        <p:nvSpPr>
          <p:cNvPr id="4198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198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09338154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B6F8304E-2003-4AD9-B44D-494668507101}" type="slidenum">
              <a:rPr lang="es-CO"/>
              <a:pPr/>
              <a:t>17</a:t>
            </a:fld>
            <a:endParaRPr lang="es-CO"/>
          </a:p>
        </p:txBody>
      </p:sp>
      <p:sp>
        <p:nvSpPr>
          <p:cNvPr id="3993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993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213722505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315C1E8-3487-4B17-A8F7-9CF199320100}" type="slidenum">
              <a:rPr lang="pt-BR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1215914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>
        <p:sndAc>
          <p:stSnd loop="1">
            <p:snd r:embed="rId1" name="SGarden(linda).wav"/>
          </p:stSnd>
        </p:sndAc>
      </p:transition>
    </mc:Choice>
    <mc:Fallback xmlns="">
      <p:transition>
        <p:sndAc>
          <p:stSnd loop="1">
            <p:snd r:embed="rId3" name="SGarden(linda).wav"/>
          </p:stSnd>
        </p:sndAc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8C4B657-269B-45DE-A52E-DF65A8A36ED6}" type="slidenum">
              <a:rPr lang="pt-BR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008336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>
        <p:sndAc>
          <p:stSnd loop="1">
            <p:snd r:embed="rId1" name="SGarden(linda).wav"/>
          </p:stSnd>
        </p:sndAc>
      </p:transition>
    </mc:Choice>
    <mc:Fallback xmlns="">
      <p:transition>
        <p:sndAc>
          <p:stSnd loop="1">
            <p:snd r:embed="rId3" name="SGarden(linda).wav"/>
          </p:stSnd>
        </p:sndAc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B6411B2-03C5-4F90-8D6F-7FD36067D4CF}" type="slidenum">
              <a:rPr lang="pt-BR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74295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>
        <p:sndAc>
          <p:stSnd loop="1">
            <p:snd r:embed="rId1" name="SGarden(linda).wav"/>
          </p:stSnd>
        </p:sndAc>
      </p:transition>
    </mc:Choice>
    <mc:Fallback xmlns="">
      <p:transition>
        <p:sndAc>
          <p:stSnd loop="1">
            <p:snd r:embed="rId3" name="SGarden(linda).wav"/>
          </p:stSnd>
        </p:sndAc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B1BB3CD-F4DF-4C1A-8944-BC3F6F2C43B6}" type="slidenum">
              <a:rPr lang="pt-BR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3646436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>
        <p:sndAc>
          <p:stSnd loop="1">
            <p:snd r:embed="rId1" name="SGarden(linda).wav"/>
          </p:stSnd>
        </p:sndAc>
      </p:transition>
    </mc:Choice>
    <mc:Fallback xmlns="">
      <p:transition>
        <p:sndAc>
          <p:stSnd loop="1">
            <p:snd r:embed="rId3" name="SGarden(linda).wav"/>
          </p:stSnd>
        </p:sndAc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3278CAE-AB4B-4277-943D-5CF6492E4F2F}" type="slidenum">
              <a:rPr lang="pt-BR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87292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>
        <p:sndAc>
          <p:stSnd loop="1">
            <p:snd r:embed="rId1" name="SGarden(linda).wav"/>
          </p:stSnd>
        </p:sndAc>
      </p:transition>
    </mc:Choice>
    <mc:Fallback xmlns="">
      <p:transition>
        <p:sndAc>
          <p:stSnd loop="1">
            <p:snd r:embed="rId3" name="SGarden(linda).wav"/>
          </p:stSnd>
        </p:sndAc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F618CD9-0FB8-42ED-B175-8614D361B537}" type="slidenum">
              <a:rPr lang="pt-BR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1496781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>
        <p:sndAc>
          <p:stSnd loop="1">
            <p:snd r:embed="rId1" name="SGarden(linda).wav"/>
          </p:stSnd>
        </p:sndAc>
      </p:transition>
    </mc:Choice>
    <mc:Fallback xmlns="">
      <p:transition>
        <p:sndAc>
          <p:stSnd loop="1">
            <p:snd r:embed="rId3" name="SGarden(linda).wav"/>
          </p:stSnd>
        </p:sndAc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1E54F10-87C4-45D2-A6D3-33DE7BCE7C20}" type="slidenum">
              <a:rPr lang="pt-BR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625731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>
        <p:sndAc>
          <p:stSnd loop="1">
            <p:snd r:embed="rId1" name="SGarden(linda).wav"/>
          </p:stSnd>
        </p:sndAc>
      </p:transition>
    </mc:Choice>
    <mc:Fallback xmlns="">
      <p:transition>
        <p:sndAc>
          <p:stSnd loop="1">
            <p:snd r:embed="rId3" name="SGarden(linda).wav"/>
          </p:stSnd>
        </p:sndAc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6C58A49-64A8-45CF-80A8-92D8E73433EC}" type="slidenum">
              <a:rPr lang="pt-BR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0912739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>
        <p:sndAc>
          <p:stSnd loop="1">
            <p:snd r:embed="rId1" name="SGarden(linda).wav"/>
          </p:stSnd>
        </p:sndAc>
      </p:transition>
    </mc:Choice>
    <mc:Fallback xmlns="">
      <p:transition>
        <p:sndAc>
          <p:stSnd loop="1">
            <p:snd r:embed="rId3" name="SGarden(linda).wav"/>
          </p:stSnd>
        </p:sndAc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BR" smtClean="0"/>
              <a:t>Clique no ícone para adicionar uma imagem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807B4BE-F170-4F7F-BD6E-DB4DAAFF5C70}" type="slidenum">
              <a:rPr lang="pt-BR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5486730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>
        <p:sndAc>
          <p:stSnd loop="1">
            <p:snd r:embed="rId1" name="SGarden(linda).wav"/>
          </p:stSnd>
        </p:sndAc>
      </p:transition>
    </mc:Choice>
    <mc:Fallback xmlns="">
      <p:transition>
        <p:sndAc>
          <p:stSnd loop="1">
            <p:snd r:embed="rId3" name="SGarden(linda).wav"/>
          </p:stSnd>
        </p:sndAc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5CA0088-910F-47DE-8135-9057625E95C1}" type="slidenum">
              <a:rPr lang="pt-BR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2585007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>
        <p:sndAc>
          <p:stSnd loop="1">
            <p:snd r:embed="rId1" name="SGarden(linda).wav"/>
          </p:stSnd>
        </p:sndAc>
      </p:transition>
    </mc:Choice>
    <mc:Fallback xmlns="">
      <p:transition>
        <p:sndAc>
          <p:stSnd loop="1">
            <p:snd r:embed="rId3" name="SGarden(linda).wav"/>
          </p:stSnd>
        </p:sndAc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25BADE2-C5E0-4E0B-BE49-4614281D3AA7}" type="slidenum">
              <a:rPr lang="pt-BR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9367816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>
        <p:sndAc>
          <p:stSnd loop="1">
            <p:snd r:embed="rId1" name="SGarden(linda).wav"/>
          </p:stSnd>
        </p:sndAc>
      </p:transition>
    </mc:Choice>
    <mc:Fallback xmlns="">
      <p:transition>
        <p:sndAc>
          <p:stSnd loop="1">
            <p:snd r:embed="rId3" name="SGarden(linda).wav"/>
          </p:stSnd>
        </p:sndAc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audio" Target="../media/audio1.wav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audio" Target="../media/audio1.wav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t-BR" smtClean="0"/>
              <a:t>Clic para editar estilo título patrón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 smtClean="0"/>
              <a:t>Haga clic para modificar el estilo de texto del patrón</a:t>
            </a:r>
          </a:p>
          <a:p>
            <a:pPr lvl="1"/>
            <a:r>
              <a:rPr lang="pt-BR" smtClean="0"/>
              <a:t>Segundo nivel</a:t>
            </a:r>
          </a:p>
          <a:p>
            <a:pPr lvl="2"/>
            <a:r>
              <a:rPr lang="pt-BR" smtClean="0"/>
              <a:t>Tercer nivel</a:t>
            </a:r>
          </a:p>
          <a:p>
            <a:pPr lvl="3"/>
            <a:r>
              <a:rPr lang="pt-BR" smtClean="0"/>
              <a:t>Cuarto nivel</a:t>
            </a:r>
          </a:p>
          <a:p>
            <a:pPr lvl="4"/>
            <a:r>
              <a:rPr lang="pt-BR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pt-B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pt-B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FB6C65FC-27B7-44AD-A4E3-704FDFCB2AE6}" type="slidenum">
              <a:rPr lang="pt-BR"/>
              <a:pPr/>
              <a:t>‹nº›</a:t>
            </a:fld>
            <a:endParaRPr lang="pt-B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p14:dur="0">
        <p:sndAc>
          <p:stSnd loop="1">
            <p:snd r:embed="rId13" name="SGarden(linda).wav"/>
          </p:stSnd>
        </p:sndAc>
      </p:transition>
    </mc:Choice>
    <mc:Fallback xmlns="">
      <p:transition>
        <p:sndAc>
          <p:stSnd loop="1">
            <p:snd r:embed="rId14" name="SGarden(linda).wav"/>
          </p:stSnd>
        </p:sndAc>
      </p:transition>
    </mc:Fallback>
  </mc:AlternateConten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audio" Target="../media/audio1.wav"/><Relationship Id="rId5" Type="http://schemas.openxmlformats.org/officeDocument/2006/relationships/image" Target="../media/image2.jpeg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6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8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2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2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4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4" name="Rectangle 6"/>
          <p:cNvSpPr>
            <a:spLocks noChangeArrowheads="1"/>
          </p:cNvSpPr>
          <p:nvPr/>
        </p:nvSpPr>
        <p:spPr bwMode="auto">
          <a:xfrm>
            <a:off x="457200" y="4419600"/>
            <a:ext cx="6202363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pt-BR" sz="2800" b="1" dirty="0">
                <a:solidFill>
                  <a:srgbClr val="FFFF00"/>
                </a:solidFill>
              </a:rPr>
              <a:t>                </a:t>
            </a:r>
            <a:endParaRPr lang="es-ES_tradnl" dirty="0">
              <a:solidFill>
                <a:srgbClr val="FFFF00"/>
              </a:solidFill>
            </a:endParaRPr>
          </a:p>
        </p:txBody>
      </p:sp>
      <p:sp>
        <p:nvSpPr>
          <p:cNvPr id="7176" name="WordArt 8"/>
          <p:cNvSpPr>
            <a:spLocks noChangeArrowheads="1" noChangeShapeType="1" noTextEdit="1"/>
          </p:cNvSpPr>
          <p:nvPr/>
        </p:nvSpPr>
        <p:spPr bwMode="auto">
          <a:xfrm>
            <a:off x="2555875" y="260350"/>
            <a:ext cx="3529013" cy="2571750"/>
          </a:xfrm>
          <a:prstGeom prst="rect">
            <a:avLst/>
          </a:prstGeom>
        </p:spPr>
        <p:txBody>
          <a:bodyPr wrap="none" fromWordArt="1">
            <a:prstTxWarp prst="textSlantUp">
              <a:avLst>
                <a:gd name="adj" fmla="val 32056"/>
              </a:avLst>
            </a:prstTxWarp>
          </a:bodyPr>
          <a:lstStyle/>
          <a:p>
            <a:pPr algn="ctr"/>
            <a:endParaRPr lang="pt-BR" sz="3600" kern="10" dirty="0">
              <a:ln w="9525">
                <a:solidFill>
                  <a:srgbClr val="CC99FF"/>
                </a:solidFill>
                <a:round/>
                <a:headEnd/>
                <a:tailEnd/>
              </a:ln>
              <a:gradFill rotWithShape="0">
                <a:gsLst>
                  <a:gs pos="0">
                    <a:srgbClr val="6600CC"/>
                  </a:gs>
                  <a:gs pos="100000">
                    <a:srgbClr val="CC00CC"/>
                  </a:gs>
                </a:gsLst>
                <a:lin ang="5400000" scaled="1"/>
              </a:gradFill>
              <a:effectLst>
                <a:outerShdw dist="53882" dir="2700000" algn="ctr" rotWithShape="0">
                  <a:srgbClr val="9999FF">
                    <a:alpha val="80000"/>
                  </a:srgbClr>
                </a:outerShdw>
              </a:effectLst>
              <a:latin typeface="Impact" panose="020B0806030902050204" pitchFamily="34" charset="0"/>
            </a:endParaRPr>
          </a:p>
        </p:txBody>
      </p:sp>
      <p:pic>
        <p:nvPicPr>
          <p:cNvPr id="7" name="Imagem 6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252520" cy="6858000"/>
          </a:xfrm>
          <a:prstGeom prst="rect">
            <a:avLst/>
          </a:prstGeom>
        </p:spPr>
      </p:pic>
      <p:pic>
        <p:nvPicPr>
          <p:cNvPr id="8" name="Imagem 7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449" y="-82549"/>
            <a:ext cx="2900604" cy="6940548"/>
          </a:xfrm>
          <a:prstGeom prst="rect">
            <a:avLst/>
          </a:prstGeom>
        </p:spPr>
      </p:pic>
      <p:pic>
        <p:nvPicPr>
          <p:cNvPr id="9" name="Imagem 8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H="1">
            <a:off x="2910053" y="-82550"/>
            <a:ext cx="3323894" cy="6940550"/>
          </a:xfrm>
          <a:prstGeom prst="rect">
            <a:avLst/>
          </a:prstGeom>
        </p:spPr>
      </p:pic>
      <p:pic>
        <p:nvPicPr>
          <p:cNvPr id="10" name="Imagem 9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204789" y="-82548"/>
            <a:ext cx="3057180" cy="6940547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611560" y="0"/>
            <a:ext cx="8532440" cy="5429360"/>
          </a:xfrm>
          <a:prstGeom prst="rect">
            <a:avLst/>
          </a:prstGeom>
          <a:noFill/>
        </p:spPr>
        <p:txBody>
          <a:bodyPr wrap="square" rtlCol="0">
            <a:prstTxWarp prst="textPlain">
              <a:avLst/>
            </a:prstTxWarp>
            <a:spAutoFit/>
            <a:scene3d>
              <a:camera prst="isometricRightUp"/>
              <a:lightRig rig="threePt" dir="t"/>
            </a:scene3d>
          </a:bodyPr>
          <a:lstStyle/>
          <a:p>
            <a:endParaRPr lang="pt-BR" sz="6000" b="1" i="1" dirty="0" smtClean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Garamond" panose="02020404030301010803" pitchFamily="18" charset="0"/>
            </a:endParaRPr>
          </a:p>
          <a:p>
            <a:r>
              <a:rPr lang="pt-BR" sz="6000" b="1" i="1" dirty="0" smtClean="0">
                <a:ln w="57150">
                  <a:solidFill>
                    <a:srgbClr val="FF0000"/>
                  </a:solidFill>
                </a:ln>
                <a:solidFill>
                  <a:srgbClr val="FF0000"/>
                </a:solidFill>
                <a:latin typeface="Garamond" panose="02020404030301010803" pitchFamily="18" charset="0"/>
              </a:rPr>
              <a:t>EMOÇÃO DE VIVER,</a:t>
            </a:r>
          </a:p>
          <a:p>
            <a:endParaRPr lang="pt-BR" sz="6000" b="1" i="1" dirty="0">
              <a:ln w="57150">
                <a:solidFill>
                  <a:srgbClr val="FF0000"/>
                </a:solidFill>
              </a:ln>
              <a:solidFill>
                <a:srgbClr val="FF0000"/>
              </a:solidFill>
              <a:latin typeface="Garamond" panose="02020404030301010803" pitchFamily="18" charset="0"/>
            </a:endParaRPr>
          </a:p>
          <a:p>
            <a:endParaRPr lang="pt-BR" sz="6000" b="1" i="1" dirty="0" smtClean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Garamond" panose="02020404030301010803" pitchFamily="18" charset="0"/>
            </a:endParaRPr>
          </a:p>
          <a:p>
            <a:r>
              <a:rPr lang="pt-BR" sz="6000" b="1" i="1" dirty="0" smtClean="0">
                <a:ln w="57150">
                  <a:solidFill>
                    <a:srgbClr val="FF0000"/>
                  </a:solidFill>
                </a:ln>
                <a:solidFill>
                  <a:srgbClr val="FF0000"/>
                </a:solidFill>
                <a:latin typeface="Garamond" panose="02020404030301010803" pitchFamily="18" charset="0"/>
              </a:rPr>
              <a:t>VENCER SEMPRE...</a:t>
            </a:r>
            <a:endParaRPr lang="pt-BR" sz="6000" b="1" i="1" dirty="0">
              <a:ln w="57150">
                <a:solidFill>
                  <a:srgbClr val="FF0000"/>
                </a:solidFill>
              </a:ln>
              <a:solidFill>
                <a:srgbClr val="FF0000"/>
              </a:solidFill>
              <a:latin typeface="Garamond" panose="02020404030301010803" pitchFamily="18" charset="0"/>
            </a:endParaRPr>
          </a:p>
        </p:txBody>
      </p:sp>
      <p:sp>
        <p:nvSpPr>
          <p:cNvPr id="3" name="CaixaDeTexto 2"/>
          <p:cNvSpPr txBox="1"/>
          <p:nvPr/>
        </p:nvSpPr>
        <p:spPr>
          <a:xfrm>
            <a:off x="5940152" y="6237312"/>
            <a:ext cx="257147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800" dirty="0" smtClean="0">
                <a:solidFill>
                  <a:schemeClr val="bg1"/>
                </a:solidFill>
              </a:rPr>
              <a:t>AUTOMÁTICO</a:t>
            </a:r>
            <a:endParaRPr lang="pt-BR" sz="2800" dirty="0">
              <a:solidFill>
                <a:schemeClr val="bg1"/>
              </a:solidFill>
            </a:endParaRPr>
          </a:p>
        </p:txBody>
      </p:sp>
      <p:sp>
        <p:nvSpPr>
          <p:cNvPr id="4" name="Retângulo 3"/>
          <p:cNvSpPr/>
          <p:nvPr/>
        </p:nvSpPr>
        <p:spPr>
          <a:xfrm>
            <a:off x="4572000" y="5511908"/>
            <a:ext cx="45720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dirty="0"/>
              <a:t> </a:t>
            </a:r>
            <a:r>
              <a:rPr lang="pt-BR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Apresentação: Doroteia Gomes </a:t>
            </a:r>
          </a:p>
          <a:p>
            <a:r>
              <a:rPr lang="pt-BR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Texto: Norma Aparecida Silveira Moraes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5000">
        <p:sndAc>
          <p:stSnd loop="1">
            <p:snd r:embed="rId3" name="SGarden(linda).wav"/>
          </p:stSnd>
        </p:sndAc>
      </p:transition>
    </mc:Choice>
    <mc:Fallback xmlns="">
      <p:transition advTm="15000">
        <p:sndAc>
          <p:stSnd loop="1">
            <p:snd r:embed="rId6" name="SGarden(linda)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6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9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2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0"/>
                            </p:stCondLst>
                            <p:childTnLst>
                              <p:par>
                                <p:cTn id="1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7400"/>
                            </p:stCondLst>
                            <p:childTnLst>
                              <p:par>
                                <p:cTn id="20" presetID="3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2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25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25" accel="100000" fill="hold">
                                          <p:stCondLst>
                                            <p:cond delay="2025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9650"/>
                            </p:stCondLst>
                            <p:childTnLst>
                              <p:par>
                                <p:cTn id="2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10" name="Rectangle 6"/>
          <p:cNvSpPr>
            <a:spLocks noChangeArrowheads="1"/>
          </p:cNvSpPr>
          <p:nvPr/>
        </p:nvSpPr>
        <p:spPr bwMode="auto">
          <a:xfrm>
            <a:off x="2514600" y="381000"/>
            <a:ext cx="6629400" cy="9159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pt-BR" b="1">
                <a:solidFill>
                  <a:srgbClr val="FFFF00"/>
                </a:solidFill>
              </a:rPr>
              <a:t/>
            </a:r>
            <a:br>
              <a:rPr lang="pt-BR" b="1">
                <a:solidFill>
                  <a:srgbClr val="FFFF00"/>
                </a:solidFill>
              </a:rPr>
            </a:br>
            <a:endParaRPr lang="pt-BR" b="1">
              <a:solidFill>
                <a:srgbClr val="FFFF00"/>
              </a:solidFill>
            </a:endParaRPr>
          </a:p>
          <a:p>
            <a:endParaRPr lang="es-ES_tradnl" b="1">
              <a:solidFill>
                <a:srgbClr val="FFFF00"/>
              </a:solidFill>
            </a:endParaRPr>
          </a:p>
        </p:txBody>
      </p:sp>
      <p:sp>
        <p:nvSpPr>
          <p:cNvPr id="21511" name="WordArt 7"/>
          <p:cNvSpPr>
            <a:spLocks noChangeArrowheads="1" noChangeShapeType="1" noTextEdit="1"/>
          </p:cNvSpPr>
          <p:nvPr/>
        </p:nvSpPr>
        <p:spPr bwMode="auto">
          <a:xfrm>
            <a:off x="900113" y="908050"/>
            <a:ext cx="7200900" cy="2797175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endParaRPr lang="pt-BR" kern="10" dirty="0">
              <a:gradFill rotWithShape="0">
                <a:gsLst>
                  <a:gs pos="0">
                    <a:srgbClr val="FFFF00"/>
                  </a:gs>
                  <a:gs pos="100000">
                    <a:srgbClr val="FF9933"/>
                  </a:gs>
                </a:gsLst>
                <a:path path="rect">
                  <a:fillToRect l="50000" t="50000" r="50000" b="50000"/>
                </a:path>
              </a:gradFill>
              <a:latin typeface="Impact" panose="020B0806030902050204" pitchFamily="34" charset="0"/>
            </a:endParaRPr>
          </a:p>
        </p:txBody>
      </p:sp>
      <p:pic>
        <p:nvPicPr>
          <p:cNvPr id="8" name="Imagem 7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9" name="Imagem 8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08520" y="9148"/>
            <a:ext cx="9265096" cy="6848852"/>
          </a:xfrm>
          <a:prstGeom prst="rect">
            <a:avLst/>
          </a:prstGeom>
        </p:spPr>
      </p:pic>
      <p:sp>
        <p:nvSpPr>
          <p:cNvPr id="2" name="Retângulo 1"/>
          <p:cNvSpPr/>
          <p:nvPr/>
        </p:nvSpPr>
        <p:spPr>
          <a:xfrm>
            <a:off x="251520" y="381000"/>
            <a:ext cx="7200800" cy="221599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b="1" dirty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" panose="020B0604020202020204" pitchFamily="34" charset="0"/>
              </a:rPr>
              <a:t/>
            </a:r>
            <a:br>
              <a:rPr lang="pt-BR" b="1" dirty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" panose="020B0604020202020204" pitchFamily="34" charset="0"/>
              </a:rPr>
            </a:br>
            <a:r>
              <a:rPr lang="pt-BR" sz="2400" b="1" dirty="0" err="1">
                <a:ln w="6600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latin typeface="Garamond" panose="02020404030301010803" pitchFamily="18" charset="0"/>
              </a:rPr>
              <a:t>È</a:t>
            </a:r>
            <a:r>
              <a:rPr lang="pt-BR" sz="2400" b="1" dirty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latin typeface="Garamond" panose="02020404030301010803" pitchFamily="18" charset="0"/>
              </a:rPr>
              <a:t> muito comum e até </a:t>
            </a:r>
            <a:r>
              <a:rPr lang="pt-BR" sz="2400" b="1" dirty="0" smtClean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latin typeface="Garamond" panose="02020404030301010803" pitchFamily="18" charset="0"/>
              </a:rPr>
              <a:t>natural,</a:t>
            </a:r>
            <a:r>
              <a:rPr lang="pt-BR" sz="2400" b="1" dirty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latin typeface="Garamond" panose="02020404030301010803" pitchFamily="18" charset="0"/>
              </a:rPr>
              <a:t/>
            </a:r>
            <a:br>
              <a:rPr lang="pt-BR" sz="2400" b="1" dirty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latin typeface="Garamond" panose="02020404030301010803" pitchFamily="18" charset="0"/>
              </a:rPr>
            </a:br>
            <a:r>
              <a:rPr lang="pt-BR" sz="2400" b="1" dirty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latin typeface="Garamond" panose="02020404030301010803" pitchFamily="18" charset="0"/>
              </a:rPr>
              <a:t>Acordarmos com vontade de continuar na cama</a:t>
            </a:r>
            <a:br>
              <a:rPr lang="pt-BR" sz="2400" b="1" dirty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latin typeface="Garamond" panose="02020404030301010803" pitchFamily="18" charset="0"/>
              </a:rPr>
            </a:br>
            <a:r>
              <a:rPr lang="pt-BR" sz="2400" b="1" dirty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latin typeface="Garamond" panose="02020404030301010803" pitchFamily="18" charset="0"/>
              </a:rPr>
              <a:t>Mas perdemos a maior beleza </a:t>
            </a:r>
            <a:r>
              <a:rPr lang="pt-BR" sz="2400" b="1" dirty="0" smtClean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latin typeface="Garamond" panose="02020404030301010803" pitchFamily="18" charset="0"/>
              </a:rPr>
              <a:t>universal,</a:t>
            </a:r>
            <a:r>
              <a:rPr lang="pt-BR" sz="2400" b="1" dirty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latin typeface="Garamond" panose="02020404030301010803" pitchFamily="18" charset="0"/>
              </a:rPr>
              <a:t/>
            </a:r>
            <a:br>
              <a:rPr lang="pt-BR" sz="2400" b="1" dirty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latin typeface="Garamond" panose="02020404030301010803" pitchFamily="18" charset="0"/>
              </a:rPr>
            </a:br>
            <a:r>
              <a:rPr lang="pt-BR" sz="2400" b="1" dirty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latin typeface="Garamond" panose="02020404030301010803" pitchFamily="18" charset="0"/>
              </a:rPr>
              <a:t>Que é o Sol gigante, sorridente dizendo que nos </a:t>
            </a:r>
            <a:r>
              <a:rPr lang="pt-BR" sz="2400" b="1" dirty="0" smtClean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latin typeface="Garamond" panose="02020404030301010803" pitchFamily="18" charset="0"/>
              </a:rPr>
              <a:t>ama.</a:t>
            </a:r>
            <a:r>
              <a:rPr lang="pt-BR" sz="2400" b="1" dirty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latin typeface="Garamond" panose="02020404030301010803" pitchFamily="18" charset="0"/>
              </a:rPr>
              <a:t/>
            </a:r>
            <a:br>
              <a:rPr lang="pt-BR" sz="2400" b="1" dirty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latin typeface="Garamond" panose="02020404030301010803" pitchFamily="18" charset="0"/>
              </a:rPr>
            </a:br>
            <a:endParaRPr lang="pt-BR" sz="2400" b="1" dirty="0">
              <a:ln w="6600">
                <a:solidFill>
                  <a:srgbClr val="FF0000"/>
                </a:solidFill>
                <a:prstDash val="solid"/>
              </a:ln>
              <a:solidFill>
                <a:srgbClr val="FFFFFF"/>
              </a:solidFill>
              <a:latin typeface="Garamond" panose="02020404030301010803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18000"/>
    </mc:Choice>
    <mc:Fallback xmlns="">
      <p:transition advTm="18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#ppt_h*1.125000"/>
                                          </p:val>
                                        </p:tav>
                                      </p:tavLst>
                                    </p:anim>
                                    <p:animEffect transition="out" filter="wipe(down)">
                                      <p:cBhvr>
                                        <p:cTn id="7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0"/>
                            </p:stCondLst>
                            <p:childTnLst>
                              <p:par>
                                <p:cTn id="14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08520" y="0"/>
            <a:ext cx="9269262" cy="68580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252536" y="-99392"/>
            <a:ext cx="9504040" cy="6957392"/>
          </a:xfrm>
          <a:prstGeom prst="rect">
            <a:avLst/>
          </a:prstGeom>
        </p:spPr>
      </p:pic>
      <p:sp>
        <p:nvSpPr>
          <p:cNvPr id="4" name="Retângulo 3"/>
          <p:cNvSpPr/>
          <p:nvPr/>
        </p:nvSpPr>
        <p:spPr>
          <a:xfrm>
            <a:off x="107504" y="44624"/>
            <a:ext cx="8784976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2400" b="1" dirty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Garamond" panose="02020404030301010803" pitchFamily="18" charset="0"/>
              </a:rPr>
              <a:t>Ele envia sua luz </a:t>
            </a:r>
            <a:r>
              <a:rPr lang="pt-BR" sz="2400" b="1" dirty="0" smtClean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Garamond" panose="02020404030301010803" pitchFamily="18" charset="0"/>
              </a:rPr>
              <a:t>resplandecente </a:t>
            </a:r>
            <a:r>
              <a:rPr lang="pt-BR" sz="2400" b="1" dirty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Garamond" panose="02020404030301010803" pitchFamily="18" charset="0"/>
              </a:rPr>
              <a:t>e </a:t>
            </a:r>
            <a:r>
              <a:rPr lang="pt-BR" sz="2400" b="1" dirty="0" smtClean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Garamond" panose="02020404030301010803" pitchFamily="18" charset="0"/>
              </a:rPr>
              <a:t>brilhante,</a:t>
            </a:r>
            <a:endParaRPr lang="pt-BR" sz="2400" b="1" dirty="0">
              <a:ln w="6600">
                <a:solidFill>
                  <a:srgbClr val="FF0000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Garamond" panose="02020404030301010803" pitchFamily="18" charset="0"/>
            </a:endParaRPr>
          </a:p>
          <a:p>
            <a:r>
              <a:rPr lang="pt-BR" sz="2400" b="1" dirty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Garamond" panose="02020404030301010803" pitchFamily="18" charset="0"/>
              </a:rPr>
              <a:t> Por todo canto da terra, de 12 em 12 horas, com aquela energia...</a:t>
            </a:r>
          </a:p>
          <a:p>
            <a:r>
              <a:rPr lang="pt-BR" sz="2400" b="1" dirty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Garamond" panose="02020404030301010803" pitchFamily="18" charset="0"/>
              </a:rPr>
              <a:t> Que faz vibrar o coração, levando o desânimo num </a:t>
            </a:r>
            <a:r>
              <a:rPr lang="pt-BR" sz="2400" b="1" dirty="0" smtClean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Garamond" panose="02020404030301010803" pitchFamily="18" charset="0"/>
              </a:rPr>
              <a:t>instante.</a:t>
            </a:r>
            <a:endParaRPr lang="pt-BR" sz="2400" b="1" dirty="0">
              <a:ln w="6600">
                <a:solidFill>
                  <a:srgbClr val="FF0000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Garamond" panose="02020404030301010803" pitchFamily="18" charset="0"/>
            </a:endParaRPr>
          </a:p>
          <a:p>
            <a:r>
              <a:rPr lang="pt-BR" sz="2400" b="1" dirty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Garamond" panose="02020404030301010803" pitchFamily="18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8436437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20000"/>
    </mc:Choice>
    <mc:Fallback xmlns="">
      <p:transition advTm="2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0"/>
                            </p:stCondLst>
                            <p:childTnLst>
                              <p:par>
                                <p:cTn id="13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 tmFilter="0,0; .5, 1; 1, 1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7" name="Imagem 6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Retângulo 1"/>
          <p:cNvSpPr/>
          <p:nvPr/>
        </p:nvSpPr>
        <p:spPr>
          <a:xfrm>
            <a:off x="2286000" y="1997839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endParaRPr lang="pt-BR" dirty="0" smtClean="0"/>
          </a:p>
          <a:p>
            <a:r>
              <a:rPr lang="pt-BR" dirty="0" smtClean="0"/>
              <a:t> </a:t>
            </a:r>
            <a:endParaRPr lang="pt-BR" dirty="0"/>
          </a:p>
        </p:txBody>
      </p:sp>
      <p:sp>
        <p:nvSpPr>
          <p:cNvPr id="3" name="Retângulo 2"/>
          <p:cNvSpPr/>
          <p:nvPr/>
        </p:nvSpPr>
        <p:spPr>
          <a:xfrm>
            <a:off x="683568" y="332657"/>
            <a:ext cx="7704856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3200" b="1" dirty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Garamond" panose="02020404030301010803" pitchFamily="18" charset="0"/>
              </a:rPr>
              <a:t>A vida se faz viver lá fora, a passarada canta distante</a:t>
            </a:r>
            <a:r>
              <a:rPr lang="pt-BR" sz="3200" b="1" dirty="0" smtClean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Garamond" panose="02020404030301010803" pitchFamily="18" charset="0"/>
              </a:rPr>
              <a:t>...</a:t>
            </a:r>
            <a:endParaRPr lang="pt-BR" sz="3200" b="1" dirty="0">
              <a:ln w="6600">
                <a:solidFill>
                  <a:srgbClr val="FF0000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Garamond" panose="02020404030301010803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13000"/>
    </mc:Choice>
    <mc:Fallback xmlns="">
      <p:transition advTm="13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decel="100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00" accel="100000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0"/>
                            </p:stCondLst>
                            <p:childTnLst>
                              <p:par>
                                <p:cTn id="17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 tmFilter="0,0; .5, 1; 1, 1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957392"/>
          </a:xfrm>
          <a:prstGeom prst="rect">
            <a:avLst/>
          </a:prstGeom>
        </p:spPr>
      </p:pic>
      <p:pic>
        <p:nvPicPr>
          <p:cNvPr id="7" name="Imagem 6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10866" cy="6957392"/>
          </a:xfrm>
          <a:prstGeom prst="rect">
            <a:avLst/>
          </a:prstGeom>
        </p:spPr>
      </p:pic>
      <p:sp>
        <p:nvSpPr>
          <p:cNvPr id="2" name="Retângulo 1"/>
          <p:cNvSpPr/>
          <p:nvPr/>
        </p:nvSpPr>
        <p:spPr>
          <a:xfrm>
            <a:off x="0" y="548680"/>
            <a:ext cx="8244408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2400" b="1" dirty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Garamond" panose="02020404030301010803" pitchFamily="18" charset="0"/>
              </a:rPr>
              <a:t>O homem prepara para ir trabalhar, ganhar seu pão...</a:t>
            </a:r>
          </a:p>
          <a:p>
            <a:r>
              <a:rPr lang="pt-BR" sz="2400" b="1" dirty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Garamond" panose="02020404030301010803" pitchFamily="18" charset="0"/>
              </a:rPr>
              <a:t> Nenhum dia é igual ao outro, uns são mais </a:t>
            </a:r>
            <a:r>
              <a:rPr lang="pt-BR" sz="2400" b="1" dirty="0" smtClean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Garamond" panose="02020404030301010803" pitchFamily="18" charset="0"/>
              </a:rPr>
              <a:t>calmos,</a:t>
            </a:r>
            <a:endParaRPr lang="pt-BR" sz="2400" b="1" dirty="0">
              <a:ln w="6600">
                <a:solidFill>
                  <a:srgbClr val="FF0000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Garamond" panose="02020404030301010803" pitchFamily="18" charset="0"/>
            </a:endParaRPr>
          </a:p>
          <a:p>
            <a:r>
              <a:rPr lang="pt-BR" sz="2400" b="1" dirty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Garamond" panose="02020404030301010803" pitchFamily="18" charset="0"/>
              </a:rPr>
              <a:t> 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14000"/>
    </mc:Choice>
    <mc:Fallback xmlns="">
      <p:transition advTm="14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5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1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0"/>
                            </p:stCondLst>
                            <p:childTnLst>
                              <p:par>
                                <p:cTn id="22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7" name="Rectangle 3"/>
          <p:cNvSpPr>
            <a:spLocks noChangeArrowheads="1"/>
          </p:cNvSpPr>
          <p:nvPr/>
        </p:nvSpPr>
        <p:spPr bwMode="auto">
          <a:xfrm>
            <a:off x="1763713" y="476250"/>
            <a:ext cx="6480175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endParaRPr lang="es-ES_tradnl">
              <a:solidFill>
                <a:srgbClr val="FFFF00"/>
              </a:solidFill>
              <a:latin typeface="Courier New" panose="02070309020205020404" pitchFamily="49" charset="0"/>
            </a:endParaRPr>
          </a:p>
        </p:txBody>
      </p:sp>
      <p:graphicFrame>
        <p:nvGraphicFramePr>
          <p:cNvPr id="26643" name="Group 1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65415620"/>
              </p:ext>
            </p:extLst>
          </p:nvPr>
        </p:nvGraphicFramePr>
        <p:xfrm>
          <a:off x="1547813" y="620713"/>
          <a:ext cx="6553200" cy="5661025"/>
        </p:xfrm>
        <a:graphic>
          <a:graphicData uri="http://schemas.openxmlformats.org/drawingml/2006/table">
            <a:tbl>
              <a:tblPr/>
              <a:tblGrid>
                <a:gridCol w="6553200"/>
              </a:tblGrid>
              <a:tr h="5661025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/>
                      </a:r>
                      <a:br>
                        <a:rPr kumimoji="0" lang="pt-BR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</a:br>
                      <a:r>
                        <a:rPr kumimoji="0" lang="pt-BR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/>
                      </a:r>
                      <a:br>
                        <a:rPr kumimoji="0" lang="pt-BR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</a:br>
                      <a:endParaRPr kumimoji="0" lang="pt-B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/>
                      </a:r>
                      <a:br>
                        <a:rPr kumimoji="0" lang="pt-B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</a:br>
                      <a:endParaRPr kumimoji="0" lang="pt-BR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26637" name="Rectangle 13"/>
          <p:cNvSpPr>
            <a:spLocks noChangeArrowheads="1"/>
          </p:cNvSpPr>
          <p:nvPr/>
        </p:nvSpPr>
        <p:spPr bwMode="auto">
          <a:xfrm>
            <a:off x="5200650" y="8047038"/>
            <a:ext cx="184150" cy="914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r>
              <a:rPr lang="pt-BR" sz="1200">
                <a:cs typeface="Times New Roman" panose="02020603050405020304" pitchFamily="18" charset="0"/>
              </a:rPr>
              <a:t/>
            </a:r>
            <a:br>
              <a:rPr lang="pt-BR" sz="1200">
                <a:cs typeface="Times New Roman" panose="02020603050405020304" pitchFamily="18" charset="0"/>
              </a:rPr>
            </a:br>
            <a:r>
              <a:rPr lang="pt-BR" sz="1200">
                <a:cs typeface="Times New Roman" panose="02020603050405020304" pitchFamily="18" charset="0"/>
              </a:rPr>
              <a:t/>
            </a:r>
            <a:br>
              <a:rPr lang="pt-BR" sz="1200">
                <a:cs typeface="Times New Roman" panose="02020603050405020304" pitchFamily="18" charset="0"/>
              </a:rPr>
            </a:br>
            <a:r>
              <a:rPr lang="pt-BR" sz="1200">
                <a:cs typeface="Times New Roman" panose="02020603050405020304" pitchFamily="18" charset="0"/>
              </a:rPr>
              <a:t/>
            </a:r>
            <a:br>
              <a:rPr lang="pt-BR" sz="1200">
                <a:cs typeface="Times New Roman" panose="02020603050405020304" pitchFamily="18" charset="0"/>
              </a:rPr>
            </a:br>
            <a:endParaRPr lang="pt-BR"/>
          </a:p>
        </p:txBody>
      </p:sp>
      <p:pic>
        <p:nvPicPr>
          <p:cNvPr id="13" name="Imagem 1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08520" y="0"/>
            <a:ext cx="9269660" cy="6858000"/>
          </a:xfrm>
          <a:prstGeom prst="rect">
            <a:avLst/>
          </a:prstGeom>
        </p:spPr>
      </p:pic>
      <p:pic>
        <p:nvPicPr>
          <p:cNvPr id="14" name="Imagem 13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252536" y="0"/>
            <a:ext cx="9396536" cy="6892300"/>
          </a:xfrm>
          <a:prstGeom prst="rect">
            <a:avLst/>
          </a:prstGeom>
        </p:spPr>
      </p:pic>
      <p:sp>
        <p:nvSpPr>
          <p:cNvPr id="2" name="Retângulo 1"/>
          <p:cNvSpPr/>
          <p:nvPr/>
        </p:nvSpPr>
        <p:spPr>
          <a:xfrm>
            <a:off x="-108520" y="5301209"/>
            <a:ext cx="9073008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2400" b="1" dirty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Garamond" panose="02020404030301010803" pitchFamily="18" charset="0"/>
              </a:rPr>
              <a:t>Outros mais agitados e a correria numa frenética </a:t>
            </a:r>
            <a:r>
              <a:rPr lang="pt-BR" sz="2400" b="1" dirty="0" smtClean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Garamond" panose="02020404030301010803" pitchFamily="18" charset="0"/>
              </a:rPr>
              <a:t>agitação.</a:t>
            </a:r>
            <a:endParaRPr lang="pt-BR" sz="2400" b="1" dirty="0">
              <a:ln w="6600">
                <a:solidFill>
                  <a:srgbClr val="FF0000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Garamond" panose="02020404030301010803" pitchFamily="18" charset="0"/>
            </a:endParaRPr>
          </a:p>
          <a:p>
            <a:r>
              <a:rPr lang="pt-BR" sz="2400" b="1" dirty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Garamond" panose="02020404030301010803" pitchFamily="18" charset="0"/>
              </a:rPr>
              <a:t> Chegando a tarde todos chegam em casa realizados e salvos.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14000"/>
    </mc:Choice>
    <mc:Fallback xmlns="">
      <p:transition advTm="14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6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52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9" dur="5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from x="100000" y="100000"/>
                                      <p:to x="250000" y="250000"/>
                                    </p:animScale>
                                    <p:animMotion origin="layout" path="M 0.0000 0.0000 C 0.03802 0.0 0.1441 0.02341 0.1826 0.0915 C 0.22118 0.15964 0.24705 0.31256 0.2318 0.4083 C 0.21649 0.50394 0.20747 0.57948 0.0908 0.6661 C -0.02552 0.75279 -0.37517 0.88508 -0.4674 0.9289" pathEditMode="relative" ptsTypes="">
                                      <p:cBhvr>
                                        <p:cTn id="10" dur="5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out" filter="fade">
                                      <p:cBhvr>
                                        <p:cTn id="11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" presetID="16" presetClass="entr" presetSubtype="2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7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5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0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1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2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0"/>
                            </p:stCondLst>
                            <p:childTnLst>
                              <p:par>
                                <p:cTn id="26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08520" y="0"/>
            <a:ext cx="9243940" cy="6858000"/>
          </a:xfrm>
          <a:prstGeom prst="rect">
            <a:avLst/>
          </a:prstGeom>
        </p:spPr>
      </p:pic>
      <p:sp>
        <p:nvSpPr>
          <p:cNvPr id="4" name="Retângulo 3"/>
          <p:cNvSpPr/>
          <p:nvPr/>
        </p:nvSpPr>
        <p:spPr>
          <a:xfrm>
            <a:off x="179512" y="188640"/>
            <a:ext cx="7776864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2400" b="1" dirty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Garamond" panose="02020404030301010803" pitchFamily="18" charset="0"/>
              </a:rPr>
              <a:t>A Mão </a:t>
            </a:r>
            <a:r>
              <a:rPr lang="pt-BR" sz="2400" b="1" dirty="0" smtClean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Garamond" panose="02020404030301010803" pitchFamily="18" charset="0"/>
              </a:rPr>
              <a:t>Invisível </a:t>
            </a:r>
            <a:r>
              <a:rPr lang="pt-BR" sz="2400" b="1" dirty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Garamond" panose="02020404030301010803" pitchFamily="18" charset="0"/>
              </a:rPr>
              <a:t>de Deus e sua </a:t>
            </a:r>
            <a:r>
              <a:rPr lang="pt-BR" sz="2400" b="1" dirty="0" smtClean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Garamond" panose="02020404030301010803" pitchFamily="18" charset="0"/>
              </a:rPr>
              <a:t>Milícia </a:t>
            </a:r>
            <a:r>
              <a:rPr lang="pt-BR" sz="2400" b="1" dirty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Garamond" panose="02020404030301010803" pitchFamily="18" charset="0"/>
              </a:rPr>
              <a:t>estão atentos</a:t>
            </a:r>
          </a:p>
          <a:p>
            <a:r>
              <a:rPr lang="pt-BR" sz="2400" b="1" dirty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Garamond" panose="02020404030301010803" pitchFamily="18" charset="0"/>
              </a:rPr>
              <a:t> Principalmente aos buscadores na </a:t>
            </a:r>
            <a:r>
              <a:rPr lang="pt-BR" sz="2400" b="1" dirty="0" smtClean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Garamond" panose="02020404030301010803" pitchFamily="18" charset="0"/>
              </a:rPr>
              <a:t>senda.</a:t>
            </a:r>
            <a:endParaRPr lang="pt-BR" sz="2400" b="1" dirty="0">
              <a:ln w="6600">
                <a:solidFill>
                  <a:srgbClr val="FF0000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Garamond" panose="02020404030301010803" pitchFamily="18" charset="0"/>
            </a:endParaRPr>
          </a:p>
          <a:p>
            <a:r>
              <a:rPr lang="pt-BR" sz="2400" b="1" dirty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Garamond" panose="02020404030301010803" pitchFamily="18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40530234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14000"/>
    </mc:Choice>
    <mc:Fallback xmlns="">
      <p:transition advTm="14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0"/>
                            </p:stCondLst>
                            <p:childTnLst>
                              <p:par>
                                <p:cTn id="1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 tmFilter="0,0; .5, 1; 1, 1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Text Box 2"/>
          <p:cNvSpPr txBox="1">
            <a:spLocks noChangeArrowheads="1"/>
          </p:cNvSpPr>
          <p:nvPr/>
        </p:nvSpPr>
        <p:spPr bwMode="auto">
          <a:xfrm>
            <a:off x="0" y="1914525"/>
            <a:ext cx="9144000" cy="114390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ts val="500"/>
              </a:spcBef>
              <a:spcAft>
                <a:spcPts val="500"/>
              </a:spcAft>
            </a:pPr>
            <a:endParaRPr lang="es-ES_tradnl" sz="2000" b="1" dirty="0">
              <a:solidFill>
                <a:srgbClr val="000000"/>
              </a:solidFill>
              <a:latin typeface="Bradley Hand ITC" panose="03070402050302030203" pitchFamily="66" charset="0"/>
            </a:endParaRPr>
          </a:p>
          <a:p>
            <a:pPr algn="ctr">
              <a:spcBef>
                <a:spcPts val="500"/>
              </a:spcBef>
              <a:spcAft>
                <a:spcPts val="500"/>
              </a:spcAft>
            </a:pPr>
            <a:r>
              <a:rPr lang="es-ES_tradnl" sz="2000" dirty="0">
                <a:latin typeface="Bradley Hand ITC" panose="03070402050302030203" pitchFamily="66" charset="0"/>
              </a:rPr>
              <a:t/>
            </a:r>
            <a:br>
              <a:rPr lang="es-ES_tradnl" sz="2000" dirty="0">
                <a:latin typeface="Bradley Hand ITC" panose="03070402050302030203" pitchFamily="66" charset="0"/>
              </a:rPr>
            </a:br>
            <a:endParaRPr lang="es-ES_tradnl" sz="2000" dirty="0">
              <a:latin typeface="Bradley Hand ITC" panose="03070402050302030203" pitchFamily="66" charset="0"/>
            </a:endParaRPr>
          </a:p>
        </p:txBody>
      </p:sp>
      <p:pic>
        <p:nvPicPr>
          <p:cNvPr id="6" name="Imagem 5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957392"/>
          </a:xfrm>
          <a:prstGeom prst="rect">
            <a:avLst/>
          </a:prstGeom>
        </p:spPr>
      </p:pic>
      <p:pic>
        <p:nvPicPr>
          <p:cNvPr id="7" name="Imagem 6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08520" y="-42637"/>
            <a:ext cx="9252520" cy="7042666"/>
          </a:xfrm>
          <a:prstGeom prst="rect">
            <a:avLst/>
          </a:prstGeom>
        </p:spPr>
      </p:pic>
      <p:sp>
        <p:nvSpPr>
          <p:cNvPr id="2" name="Retângulo 1"/>
          <p:cNvSpPr/>
          <p:nvPr/>
        </p:nvSpPr>
        <p:spPr>
          <a:xfrm>
            <a:off x="251520" y="4437112"/>
            <a:ext cx="864096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3200" b="1" dirty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Garamond" panose="02020404030301010803" pitchFamily="18" charset="0"/>
              </a:rPr>
              <a:t>As sementes são lançadas num bom dia de </a:t>
            </a:r>
            <a:r>
              <a:rPr lang="pt-BR" sz="3200" b="1" dirty="0" smtClean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Garamond" panose="02020404030301010803" pitchFamily="18" charset="0"/>
              </a:rPr>
              <a:t>afetos.</a:t>
            </a:r>
            <a:endParaRPr lang="pt-BR" sz="3200" b="1" dirty="0">
              <a:ln w="6600">
                <a:solidFill>
                  <a:srgbClr val="FF0000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Garamond" panose="02020404030301010803" pitchFamily="18" charset="0"/>
            </a:endParaRPr>
          </a:p>
          <a:p>
            <a:pPr algn="ctr"/>
            <a:r>
              <a:rPr lang="pt-BR" sz="3200" b="1" dirty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Garamond" panose="02020404030301010803" pitchFamily="18" charset="0"/>
              </a:rPr>
              <a:t> No jardim da alma elas nascem, não é </a:t>
            </a:r>
            <a:r>
              <a:rPr lang="pt-BR" sz="3200" b="1" dirty="0" smtClean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Garamond" panose="02020404030301010803" pitchFamily="18" charset="0"/>
              </a:rPr>
              <a:t>lenda.</a:t>
            </a:r>
            <a:endParaRPr lang="pt-BR" sz="3200" b="1" dirty="0">
              <a:ln w="6600">
                <a:solidFill>
                  <a:srgbClr val="FF0000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Garamond" panose="02020404030301010803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14000"/>
    </mc:Choice>
    <mc:Fallback xmlns="">
      <p:transition advTm="14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0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0"/>
                            </p:stCondLst>
                            <p:childTnLst>
                              <p:par>
                                <p:cTn id="12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7" name="Imagem 6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66860" cy="6858000"/>
          </a:xfrm>
          <a:prstGeom prst="rect">
            <a:avLst/>
          </a:prstGeom>
        </p:spPr>
      </p:pic>
      <p:sp>
        <p:nvSpPr>
          <p:cNvPr id="2" name="Retângulo 1"/>
          <p:cNvSpPr/>
          <p:nvPr/>
        </p:nvSpPr>
        <p:spPr>
          <a:xfrm>
            <a:off x="323528" y="764704"/>
            <a:ext cx="7632848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b="1" dirty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C</a:t>
            </a:r>
            <a:r>
              <a:rPr lang="pt-BR" sz="2400" b="1" dirty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Garamond" panose="02020404030301010803" pitchFamily="18" charset="0"/>
              </a:rPr>
              <a:t>ada um tem seu projeto de vida </a:t>
            </a:r>
            <a:r>
              <a:rPr lang="pt-BR" sz="2400" b="1" dirty="0" smtClean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Garamond" panose="02020404030301010803" pitchFamily="18" charset="0"/>
              </a:rPr>
              <a:t>proposta.</a:t>
            </a:r>
            <a:endParaRPr lang="pt-BR" sz="2400" b="1" dirty="0">
              <a:ln w="6600">
                <a:solidFill>
                  <a:srgbClr val="FF0000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Garamond" panose="02020404030301010803" pitchFamily="18" charset="0"/>
            </a:endParaRPr>
          </a:p>
          <a:p>
            <a:r>
              <a:rPr lang="pt-BR" sz="2400" b="1" dirty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Garamond" panose="02020404030301010803" pitchFamily="18" charset="0"/>
              </a:rPr>
              <a:t> Usa as estratégias que Deus dá pela </a:t>
            </a:r>
            <a:r>
              <a:rPr lang="pt-BR" sz="2400" b="1" dirty="0" smtClean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Garamond" panose="02020404030301010803" pitchFamily="18" charset="0"/>
              </a:rPr>
              <a:t>intuição.</a:t>
            </a:r>
            <a:endParaRPr lang="pt-BR" sz="2400" b="1" dirty="0">
              <a:ln w="6600">
                <a:solidFill>
                  <a:srgbClr val="FF0000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Garamond" panose="02020404030301010803" pitchFamily="18" charset="0"/>
            </a:endParaRPr>
          </a:p>
          <a:p>
            <a:r>
              <a:rPr lang="pt-BR" sz="2400" b="1" dirty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Garamond" panose="02020404030301010803" pitchFamily="18" charset="0"/>
              </a:rPr>
              <a:t> Muitos feitos para a humanidade estão </a:t>
            </a:r>
            <a:r>
              <a:rPr lang="pt-BR" sz="2400" b="1" dirty="0" smtClean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Garamond" panose="02020404030301010803" pitchFamily="18" charset="0"/>
              </a:rPr>
              <a:t>à mostra,</a:t>
            </a:r>
            <a:endParaRPr lang="pt-BR" sz="2400" b="1" dirty="0">
              <a:ln w="6600">
                <a:solidFill>
                  <a:srgbClr val="FF0000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Garamond" panose="02020404030301010803" pitchFamily="18" charset="0"/>
            </a:endParaRPr>
          </a:p>
          <a:p>
            <a:r>
              <a:rPr lang="pt-BR" sz="2400" b="1" dirty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Garamond" panose="02020404030301010803" pitchFamily="18" charset="0"/>
              </a:rPr>
              <a:t> Cada um segue sua ética ou seu coração...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18000"/>
    </mc:Choice>
    <mc:Fallback xmlns="">
      <p:transition advTm="18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3" presetClass="exit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4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0"/>
                            </p:stCondLst>
                            <p:childTnLst>
                              <p:par>
                                <p:cTn id="20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-99392"/>
            <a:ext cx="9144000" cy="6957392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-102830"/>
            <a:ext cx="9144000" cy="6960830"/>
          </a:xfrm>
          <a:prstGeom prst="rect">
            <a:avLst/>
          </a:prstGeom>
        </p:spPr>
      </p:pic>
      <p:sp>
        <p:nvSpPr>
          <p:cNvPr id="4" name="Retângulo 3"/>
          <p:cNvSpPr/>
          <p:nvPr/>
        </p:nvSpPr>
        <p:spPr>
          <a:xfrm>
            <a:off x="395536" y="44624"/>
            <a:ext cx="828092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2400" b="1" dirty="0" err="1">
                <a:ln w="6600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Garamond" panose="02020404030301010803" pitchFamily="18" charset="0"/>
              </a:rPr>
              <a:t>Hó</a:t>
            </a:r>
            <a:r>
              <a:rPr lang="pt-BR" sz="2400" b="1" dirty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Garamond" panose="02020404030301010803" pitchFamily="18" charset="0"/>
              </a:rPr>
              <a:t>! Deus Como </a:t>
            </a:r>
            <a:r>
              <a:rPr lang="pt-BR" sz="2400" b="1" dirty="0" err="1">
                <a:ln w="6600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Garamond" panose="02020404030301010803" pitchFamily="18" charset="0"/>
              </a:rPr>
              <a:t>Tú</a:t>
            </a:r>
            <a:r>
              <a:rPr lang="pt-BR" sz="2400" b="1" dirty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Garamond" panose="02020404030301010803" pitchFamily="18" charset="0"/>
              </a:rPr>
              <a:t> és maravilhoso!!!Obrigado!</a:t>
            </a:r>
          </a:p>
          <a:p>
            <a:r>
              <a:rPr lang="pt-BR" sz="2400" b="1" dirty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Garamond" panose="02020404030301010803" pitchFamily="18" charset="0"/>
              </a:rPr>
              <a:t> Com tua espada em punho derruba o </a:t>
            </a:r>
            <a:r>
              <a:rPr lang="pt-BR" sz="2400" b="1" dirty="0" smtClean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Garamond" panose="02020404030301010803" pitchFamily="18" charset="0"/>
              </a:rPr>
              <a:t>inimigo.</a:t>
            </a:r>
            <a:endParaRPr lang="pt-BR" sz="2400" b="1" dirty="0">
              <a:ln w="6600">
                <a:solidFill>
                  <a:srgbClr val="FF0000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Garamond" panose="02020404030301010803" pitchFamily="18" charset="0"/>
            </a:endParaRPr>
          </a:p>
          <a:p>
            <a:r>
              <a:rPr lang="pt-BR" sz="2400" b="1" dirty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Garamond" panose="02020404030301010803" pitchFamily="18" charset="0"/>
              </a:rPr>
              <a:t> </a:t>
            </a:r>
            <a:r>
              <a:rPr lang="pt-BR" sz="2400" b="1" dirty="0" smtClean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Garamond" panose="02020404030301010803" pitchFamily="18" charset="0"/>
              </a:rPr>
              <a:t>É </a:t>
            </a:r>
            <a:r>
              <a:rPr lang="pt-BR" sz="2400" b="1" dirty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Garamond" panose="02020404030301010803" pitchFamily="18" charset="0"/>
              </a:rPr>
              <a:t>a fé que nos faz vencer a batalha, até o </a:t>
            </a:r>
            <a:r>
              <a:rPr lang="pt-BR" sz="2400" b="1" dirty="0" smtClean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Garamond" panose="02020404030301010803" pitchFamily="18" charset="0"/>
              </a:rPr>
              <a:t>desabrigado.</a:t>
            </a:r>
            <a:endParaRPr lang="pt-BR" sz="2400" b="1" dirty="0">
              <a:ln w="6600">
                <a:solidFill>
                  <a:srgbClr val="FF0000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Garamond" panose="02020404030301010803" pitchFamily="18" charset="0"/>
            </a:endParaRPr>
          </a:p>
          <a:p>
            <a:r>
              <a:rPr lang="pt-BR" sz="2400" b="1" dirty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Garamond" panose="02020404030301010803" pitchFamily="18" charset="0"/>
              </a:rPr>
              <a:t> O recurso é enviado de maneira ,sem </a:t>
            </a:r>
            <a:r>
              <a:rPr lang="pt-BR" sz="2400" b="1" dirty="0" smtClean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Garamond" panose="02020404030301010803" pitchFamily="18" charset="0"/>
              </a:rPr>
              <a:t>encarregado.</a:t>
            </a:r>
            <a:endParaRPr lang="pt-BR" sz="2400" b="1" dirty="0">
              <a:ln w="6600">
                <a:solidFill>
                  <a:srgbClr val="FF0000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Garamond" panose="020204040303010108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07152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18000"/>
    </mc:Choice>
    <mc:Fallback xmlns="">
      <p:transition advTm="18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 tmFilter="0,0; .5, 1; 1, 1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4" name="WordArt 1028"/>
          <p:cNvSpPr>
            <a:spLocks noChangeArrowheads="1" noChangeShapeType="1" noTextEdit="1"/>
          </p:cNvSpPr>
          <p:nvPr/>
        </p:nvSpPr>
        <p:spPr bwMode="auto">
          <a:xfrm>
            <a:off x="468313" y="549275"/>
            <a:ext cx="7559675" cy="2735263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endParaRPr lang="pt-BR" sz="1400" kern="10" dirty="0">
              <a:ln w="9525">
                <a:solidFill>
                  <a:schemeClr val="tx1"/>
                </a:solidFill>
                <a:round/>
                <a:headEnd/>
                <a:tailEnd/>
              </a:ln>
              <a:solidFill>
                <a:srgbClr val="FFFF00"/>
              </a:solidFill>
              <a:latin typeface="Arial Black" panose="020B0A04020102020204" pitchFamily="34" charset="0"/>
            </a:endParaRPr>
          </a:p>
        </p:txBody>
      </p:sp>
      <p:pic>
        <p:nvPicPr>
          <p:cNvPr id="6" name="Imagem 5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H="1">
            <a:off x="0" y="0"/>
            <a:ext cx="9144000" cy="6858000"/>
          </a:xfrm>
          <a:prstGeom prst="rect">
            <a:avLst/>
          </a:prstGeom>
        </p:spPr>
      </p:pic>
      <p:pic>
        <p:nvPicPr>
          <p:cNvPr id="7" name="Imagem 6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25132"/>
            <a:ext cx="9144000" cy="6832868"/>
          </a:xfrm>
          <a:prstGeom prst="rect">
            <a:avLst/>
          </a:prstGeom>
        </p:spPr>
      </p:pic>
      <p:sp>
        <p:nvSpPr>
          <p:cNvPr id="2" name="Retângulo 1"/>
          <p:cNvSpPr/>
          <p:nvPr/>
        </p:nvSpPr>
        <p:spPr>
          <a:xfrm>
            <a:off x="179512" y="4653136"/>
            <a:ext cx="8712968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2400" b="1" dirty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Garamond" panose="02020404030301010803" pitchFamily="18" charset="0"/>
              </a:rPr>
              <a:t>Deus </a:t>
            </a:r>
            <a:r>
              <a:rPr lang="pt-BR" sz="2400" b="1" dirty="0" smtClean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Garamond" panose="02020404030301010803" pitchFamily="18" charset="0"/>
              </a:rPr>
              <a:t>não </a:t>
            </a:r>
            <a:r>
              <a:rPr lang="pt-BR" sz="2400" b="1" dirty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Garamond" panose="02020404030301010803" pitchFamily="18" charset="0"/>
              </a:rPr>
              <a:t>pune </a:t>
            </a:r>
            <a:r>
              <a:rPr lang="pt-BR" sz="2400" b="1" dirty="0" smtClean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Garamond" panose="02020404030301010803" pitchFamily="18" charset="0"/>
              </a:rPr>
              <a:t>ninguém que </a:t>
            </a:r>
            <a:r>
              <a:rPr lang="pt-BR" sz="2400" b="1" dirty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Garamond" panose="02020404030301010803" pitchFamily="18" charset="0"/>
              </a:rPr>
              <a:t>usam o santo nome dele em </a:t>
            </a:r>
            <a:r>
              <a:rPr lang="pt-BR" sz="2400" b="1" dirty="0" smtClean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Garamond" panose="02020404030301010803" pitchFamily="18" charset="0"/>
              </a:rPr>
              <a:t>vão.</a:t>
            </a:r>
            <a:endParaRPr lang="pt-BR" sz="2400" b="1" dirty="0">
              <a:ln w="6600">
                <a:solidFill>
                  <a:srgbClr val="FF0000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Garamond" panose="02020404030301010803" pitchFamily="18" charset="0"/>
            </a:endParaRPr>
          </a:p>
          <a:p>
            <a:r>
              <a:rPr lang="pt-BR" sz="2400" b="1" dirty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Garamond" panose="02020404030301010803" pitchFamily="18" charset="0"/>
              </a:rPr>
              <a:t> Existe o livre arbítrio na vida, somos livres para o mal ou </a:t>
            </a:r>
            <a:r>
              <a:rPr lang="pt-BR" sz="2400" b="1" dirty="0" smtClean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Garamond" panose="02020404030301010803" pitchFamily="18" charset="0"/>
              </a:rPr>
              <a:t>bem.</a:t>
            </a:r>
            <a:endParaRPr lang="pt-BR" sz="2400" b="1" dirty="0">
              <a:ln w="6600">
                <a:solidFill>
                  <a:srgbClr val="FF0000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Garamond" panose="02020404030301010803" pitchFamily="18" charset="0"/>
            </a:endParaRPr>
          </a:p>
          <a:p>
            <a:r>
              <a:rPr lang="pt-BR" sz="2400" b="1" dirty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Garamond" panose="02020404030301010803" pitchFamily="18" charset="0"/>
              </a:rPr>
              <a:t> Tudo de bom que fazemos um dia nos retorna pela </a:t>
            </a:r>
            <a:r>
              <a:rPr lang="pt-BR" sz="2400" b="1" dirty="0" smtClean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Garamond" panose="02020404030301010803" pitchFamily="18" charset="0"/>
              </a:rPr>
              <a:t>ação.</a:t>
            </a:r>
            <a:endParaRPr lang="pt-BR" sz="2400" b="1" dirty="0">
              <a:ln w="6600">
                <a:solidFill>
                  <a:srgbClr val="FF0000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Garamond" panose="02020404030301010803" pitchFamily="18" charset="0"/>
            </a:endParaRPr>
          </a:p>
          <a:p>
            <a:r>
              <a:rPr lang="pt-BR" sz="2400" b="1" dirty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Garamond" panose="02020404030301010803" pitchFamily="18" charset="0"/>
              </a:rPr>
              <a:t> </a:t>
            </a:r>
            <a:r>
              <a:rPr lang="pt-BR" sz="2400" b="1" dirty="0" smtClean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Garamond" panose="02020404030301010803" pitchFamily="18" charset="0"/>
              </a:rPr>
              <a:t>Pode </a:t>
            </a:r>
            <a:r>
              <a:rPr lang="pt-BR" sz="2400" b="1" dirty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Garamond" panose="02020404030301010803" pitchFamily="18" charset="0"/>
              </a:rPr>
              <a:t>demorar, mas, </a:t>
            </a:r>
            <a:r>
              <a:rPr lang="pt-BR" sz="2400" b="1" dirty="0" err="1">
                <a:ln w="6600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Garamond" panose="02020404030301010803" pitchFamily="18" charset="0"/>
              </a:rPr>
              <a:t>prá</a:t>
            </a:r>
            <a:r>
              <a:rPr lang="pt-BR" sz="2400" b="1" dirty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Garamond" panose="02020404030301010803" pitchFamily="18" charset="0"/>
              </a:rPr>
              <a:t> Deus o tempo não existe </a:t>
            </a:r>
            <a:r>
              <a:rPr lang="pt-BR" sz="2400" b="1" dirty="0" smtClean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Garamond" panose="02020404030301010803" pitchFamily="18" charset="0"/>
              </a:rPr>
              <a:t>também.</a:t>
            </a:r>
            <a:endParaRPr lang="pt-BR" sz="2400" b="1" dirty="0">
              <a:ln w="6600">
                <a:solidFill>
                  <a:srgbClr val="FF0000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Garamond" panose="02020404030301010803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19000"/>
    </mc:Choice>
    <mc:Fallback xmlns="">
      <p:transition advTm="1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3428" y="0"/>
            <a:ext cx="9144000" cy="68580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3428" y="0"/>
            <a:ext cx="9123402" cy="6858000"/>
          </a:xfrm>
          <a:prstGeom prst="rect">
            <a:avLst/>
          </a:prstGeom>
        </p:spPr>
      </p:pic>
      <p:sp>
        <p:nvSpPr>
          <p:cNvPr id="4" name="Retângulo 3"/>
          <p:cNvSpPr/>
          <p:nvPr/>
        </p:nvSpPr>
        <p:spPr>
          <a:xfrm>
            <a:off x="251520" y="332656"/>
            <a:ext cx="8352928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2400" b="1" dirty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Garamond" panose="02020404030301010803" pitchFamily="18" charset="0"/>
              </a:rPr>
              <a:t>Ele nos deu este </a:t>
            </a:r>
            <a:r>
              <a:rPr lang="pt-BR" sz="2400" b="1" dirty="0" smtClean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Garamond" panose="02020404030301010803" pitchFamily="18" charset="0"/>
              </a:rPr>
              <a:t>paraíso </a:t>
            </a:r>
            <a:r>
              <a:rPr lang="pt-BR" sz="2400" b="1" dirty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Garamond" panose="02020404030301010803" pitchFamily="18" charset="0"/>
              </a:rPr>
              <a:t>que está sendo </a:t>
            </a:r>
            <a:r>
              <a:rPr lang="pt-BR" sz="2400" b="1" dirty="0" smtClean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Garamond" panose="02020404030301010803" pitchFamily="18" charset="0"/>
              </a:rPr>
              <a:t>destruído.</a:t>
            </a:r>
            <a:endParaRPr lang="pt-BR" sz="2400" b="1" dirty="0">
              <a:ln w="6600">
                <a:solidFill>
                  <a:srgbClr val="FF0000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Garamond" panose="02020404030301010803" pitchFamily="18" charset="0"/>
            </a:endParaRPr>
          </a:p>
          <a:p>
            <a:r>
              <a:rPr lang="pt-BR" sz="2400" b="1" dirty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Garamond" panose="02020404030301010803" pitchFamily="18" charset="0"/>
              </a:rPr>
              <a:t> Pela ganância </a:t>
            </a:r>
            <a:r>
              <a:rPr lang="pt-BR" sz="2400" b="1" dirty="0" smtClean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Garamond" panose="02020404030301010803" pitchFamily="18" charset="0"/>
              </a:rPr>
              <a:t>momentânea </a:t>
            </a:r>
            <a:r>
              <a:rPr lang="pt-BR" sz="2400" b="1" dirty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Garamond" panose="02020404030301010803" pitchFamily="18" charset="0"/>
              </a:rPr>
              <a:t>de alguns poucos </a:t>
            </a:r>
            <a:r>
              <a:rPr lang="pt-BR" sz="2400" b="1" dirty="0" smtClean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Garamond" panose="02020404030301010803" pitchFamily="18" charset="0"/>
              </a:rPr>
              <a:t>homens.</a:t>
            </a:r>
            <a:endParaRPr lang="pt-BR" sz="2400" b="1" dirty="0">
              <a:ln w="6600">
                <a:solidFill>
                  <a:srgbClr val="FF0000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Garamond" panose="02020404030301010803" pitchFamily="18" charset="0"/>
            </a:endParaRPr>
          </a:p>
          <a:p>
            <a:r>
              <a:rPr lang="pt-BR" sz="2400" b="1" dirty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Garamond" panose="02020404030301010803" pitchFamily="18" charset="0"/>
              </a:rPr>
              <a:t> Porque se acham donos e não sabem o que </a:t>
            </a:r>
            <a:r>
              <a:rPr lang="pt-BR" sz="2400" b="1" dirty="0" smtClean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Garamond" panose="02020404030301010803" pitchFamily="18" charset="0"/>
              </a:rPr>
              <a:t>plantam.</a:t>
            </a:r>
            <a:endParaRPr lang="pt-BR" sz="2400" b="1" dirty="0">
              <a:ln w="6600">
                <a:solidFill>
                  <a:srgbClr val="FF0000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Garamond" panose="02020404030301010803" pitchFamily="18" charset="0"/>
            </a:endParaRPr>
          </a:p>
          <a:p>
            <a:r>
              <a:rPr lang="pt-BR" sz="2400" b="1" dirty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Garamond" panose="02020404030301010803" pitchFamily="18" charset="0"/>
              </a:rPr>
              <a:t> Mas nada fica impune pela lei da ação e </a:t>
            </a:r>
            <a:r>
              <a:rPr lang="pt-BR" sz="2400" b="1" dirty="0" smtClean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Garamond" panose="02020404030301010803" pitchFamily="18" charset="0"/>
              </a:rPr>
              <a:t>reação.</a:t>
            </a:r>
            <a:endParaRPr lang="pt-BR" sz="2400" b="1" dirty="0">
              <a:ln w="6600">
                <a:solidFill>
                  <a:srgbClr val="FF0000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Garamond" panose="020204040303010108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455101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18000"/>
    </mc:Choice>
    <mc:Fallback xmlns="">
      <p:transition advTm="18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0"/>
                            </p:stCondLst>
                            <p:childTnLst>
                              <p:par>
                                <p:cTn id="16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 tmFilter="0,0; .5, 1; 1, 1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08520" y="0"/>
            <a:ext cx="9252520" cy="6957392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08520" y="-25162"/>
            <a:ext cx="9262814" cy="6982554"/>
          </a:xfrm>
          <a:prstGeom prst="rect">
            <a:avLst/>
          </a:prstGeom>
        </p:spPr>
      </p:pic>
      <p:sp>
        <p:nvSpPr>
          <p:cNvPr id="4" name="Retângulo 3"/>
          <p:cNvSpPr/>
          <p:nvPr/>
        </p:nvSpPr>
        <p:spPr>
          <a:xfrm>
            <a:off x="323528" y="4797152"/>
            <a:ext cx="8424936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2400" b="1" dirty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Garamond" panose="02020404030301010803" pitchFamily="18" charset="0"/>
              </a:rPr>
              <a:t>Tudo é para </a:t>
            </a:r>
            <a:r>
              <a:rPr lang="pt-BR" sz="2400" b="1" dirty="0" smtClean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Garamond" panose="02020404030301010803" pitchFamily="18" charset="0"/>
              </a:rPr>
              <a:t>usarmos,</a:t>
            </a:r>
            <a:endParaRPr lang="pt-BR" sz="2400" b="1" dirty="0">
              <a:ln w="6600">
                <a:solidFill>
                  <a:srgbClr val="FF0000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Garamond" panose="02020404030301010803" pitchFamily="18" charset="0"/>
            </a:endParaRPr>
          </a:p>
          <a:p>
            <a:r>
              <a:rPr lang="pt-BR" sz="2400" b="1" dirty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Garamond" panose="02020404030301010803" pitchFamily="18" charset="0"/>
              </a:rPr>
              <a:t> Deus fez o planeta como um </a:t>
            </a:r>
            <a:r>
              <a:rPr lang="pt-BR" sz="2400" b="1" dirty="0" smtClean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Garamond" panose="02020404030301010803" pitchFamily="18" charset="0"/>
              </a:rPr>
              <a:t>laboratório.</a:t>
            </a:r>
            <a:endParaRPr lang="pt-BR" sz="2400" b="1" dirty="0">
              <a:ln w="6600">
                <a:solidFill>
                  <a:srgbClr val="FF0000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Garamond" panose="02020404030301010803" pitchFamily="18" charset="0"/>
            </a:endParaRPr>
          </a:p>
          <a:p>
            <a:r>
              <a:rPr lang="pt-BR" sz="2400" b="1" dirty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Garamond" panose="02020404030301010803" pitchFamily="18" charset="0"/>
              </a:rPr>
              <a:t> Para usarmos e semearmos de novo;</a:t>
            </a:r>
          </a:p>
          <a:p>
            <a:r>
              <a:rPr lang="pt-BR" sz="2400" b="1" dirty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Garamond" panose="02020404030301010803" pitchFamily="18" charset="0"/>
              </a:rPr>
              <a:t> Para que a colheita não seja a destruição.</a:t>
            </a:r>
          </a:p>
        </p:txBody>
      </p:sp>
    </p:spTree>
    <p:extLst>
      <p:ext uri="{BB962C8B-B14F-4D97-AF65-F5344CB8AC3E}">
        <p14:creationId xmlns:p14="http://schemas.microsoft.com/office/powerpoint/2010/main" val="15641064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18000"/>
    </mc:Choice>
    <mc:Fallback xmlns="">
      <p:transition advTm="18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0"/>
                            </p:stCondLst>
                            <p:childTnLst>
                              <p:par>
                                <p:cTn id="12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 tmFilter="0,0; .5, 1; 1, 1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H="1"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08520" y="0"/>
            <a:ext cx="9361040" cy="6874014"/>
          </a:xfrm>
          <a:prstGeom prst="rect">
            <a:avLst/>
          </a:prstGeom>
        </p:spPr>
      </p:pic>
      <p:sp>
        <p:nvSpPr>
          <p:cNvPr id="4" name="Retângulo 3"/>
          <p:cNvSpPr/>
          <p:nvPr/>
        </p:nvSpPr>
        <p:spPr>
          <a:xfrm>
            <a:off x="0" y="404664"/>
            <a:ext cx="853244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2400" b="1" dirty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Garamond" panose="02020404030301010803" pitchFamily="18" charset="0"/>
              </a:rPr>
              <a:t>Sempre dando um jeitinho aos desejos, </a:t>
            </a:r>
            <a:r>
              <a:rPr lang="pt-BR" sz="2400" b="1" dirty="0" smtClean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Garamond" panose="02020404030301010803" pitchFamily="18" charset="0"/>
              </a:rPr>
              <a:t>concretizar.</a:t>
            </a:r>
            <a:endParaRPr lang="pt-BR" sz="2400" b="1" dirty="0">
              <a:ln w="6600">
                <a:solidFill>
                  <a:srgbClr val="FF0000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Garamond" panose="02020404030301010803" pitchFamily="18" charset="0"/>
            </a:endParaRPr>
          </a:p>
          <a:p>
            <a:r>
              <a:rPr lang="pt-BR" sz="2400" b="1" dirty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Garamond" panose="02020404030301010803" pitchFamily="18" charset="0"/>
              </a:rPr>
              <a:t> De cada filho realizar seu sonho mais </a:t>
            </a:r>
            <a:r>
              <a:rPr lang="pt-BR" sz="2400" b="1" dirty="0" smtClean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Garamond" panose="02020404030301010803" pitchFamily="18" charset="0"/>
              </a:rPr>
              <a:t>sublime,</a:t>
            </a:r>
            <a:endParaRPr lang="pt-BR" sz="2400" b="1" dirty="0">
              <a:ln w="6600">
                <a:solidFill>
                  <a:srgbClr val="FF0000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Garamond" panose="02020404030301010803" pitchFamily="18" charset="0"/>
            </a:endParaRPr>
          </a:p>
          <a:p>
            <a:r>
              <a:rPr lang="pt-BR" sz="2400" b="1" dirty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Garamond" panose="02020404030301010803" pitchFamily="18" charset="0"/>
              </a:rPr>
              <a:t> Sem devastar a beleza como </a:t>
            </a:r>
            <a:r>
              <a:rPr lang="pt-BR" sz="2400" b="1" dirty="0" smtClean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Garamond" panose="02020404030301010803" pitchFamily="18" charset="0"/>
              </a:rPr>
              <a:t>arrancar,</a:t>
            </a:r>
            <a:endParaRPr lang="pt-BR" sz="2400" b="1" dirty="0">
              <a:ln w="6600">
                <a:solidFill>
                  <a:srgbClr val="FF0000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Garamond" panose="02020404030301010803" pitchFamily="18" charset="0"/>
            </a:endParaRPr>
          </a:p>
          <a:p>
            <a:r>
              <a:rPr lang="pt-BR" sz="2400" b="1" dirty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Garamond" panose="02020404030301010803" pitchFamily="18" charset="0"/>
              </a:rPr>
              <a:t> Para satisfazer desejos egoístas é </a:t>
            </a:r>
            <a:r>
              <a:rPr lang="pt-BR" sz="2400" b="1" dirty="0" smtClean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Garamond" panose="02020404030301010803" pitchFamily="18" charset="0"/>
              </a:rPr>
              <a:t>crime.</a:t>
            </a:r>
            <a:endParaRPr lang="pt-BR" sz="2400" b="1" dirty="0">
              <a:ln w="6600">
                <a:solidFill>
                  <a:srgbClr val="FF0000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Garamond" panose="020204040303010108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239470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18000"/>
    </mc:Choice>
    <mc:Fallback xmlns="">
      <p:transition advTm="18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5" presetClass="entr" presetSubtype="0" fill="hold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6750"/>
                            </p:stCondLst>
                            <p:childTnLst>
                              <p:par>
                                <p:cTn id="13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 tmFilter="0,0; .5, 1; 1, 1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H="1">
            <a:off x="0" y="0"/>
            <a:ext cx="9612560" cy="6957392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20588"/>
            <a:ext cx="10081120" cy="6957392"/>
          </a:xfrm>
          <a:prstGeom prst="rect">
            <a:avLst/>
          </a:prstGeom>
        </p:spPr>
      </p:pic>
      <p:sp>
        <p:nvSpPr>
          <p:cNvPr id="4" name="Retângulo 3"/>
          <p:cNvSpPr/>
          <p:nvPr/>
        </p:nvSpPr>
        <p:spPr>
          <a:xfrm>
            <a:off x="611560" y="4797152"/>
            <a:ext cx="8424936" cy="21236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3200" b="1" dirty="0" err="1">
                <a:ln w="6600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Garamond" panose="02020404030301010803" pitchFamily="18" charset="0"/>
              </a:rPr>
              <a:t>Hó</a:t>
            </a:r>
            <a:r>
              <a:rPr lang="pt-BR" sz="3200" b="1" dirty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Garamond" panose="02020404030301010803" pitchFamily="18" charset="0"/>
              </a:rPr>
              <a:t> Deus como és </a:t>
            </a:r>
            <a:r>
              <a:rPr lang="pt-BR" sz="3200" b="1" dirty="0" smtClean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Garamond" panose="02020404030301010803" pitchFamily="18" charset="0"/>
              </a:rPr>
              <a:t>maravilhoso.</a:t>
            </a:r>
            <a:endParaRPr lang="pt-BR" sz="3200" b="1" dirty="0">
              <a:ln w="6600">
                <a:solidFill>
                  <a:srgbClr val="FF0000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Garamond" panose="02020404030301010803" pitchFamily="18" charset="0"/>
            </a:endParaRPr>
          </a:p>
          <a:p>
            <a:pPr algn="ctr"/>
            <a:r>
              <a:rPr lang="pt-BR" sz="3200" b="1" dirty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Garamond" panose="02020404030301010803" pitchFamily="18" charset="0"/>
              </a:rPr>
              <a:t> A TUA PAZ PROFUNDA PENETROU MINHA </a:t>
            </a:r>
            <a:r>
              <a:rPr lang="pt-BR" sz="3200" b="1" dirty="0" smtClean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Garamond" panose="02020404030301010803" pitchFamily="18" charset="0"/>
              </a:rPr>
              <a:t>ALMA.</a:t>
            </a:r>
            <a:endParaRPr lang="pt-BR" sz="3200" b="1" dirty="0">
              <a:ln w="6600">
                <a:solidFill>
                  <a:srgbClr val="FF0000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Garamond" panose="02020404030301010803" pitchFamily="18" charset="0"/>
            </a:endParaRPr>
          </a:p>
          <a:p>
            <a:pPr algn="ctr"/>
            <a:r>
              <a:rPr lang="pt-BR" dirty="0"/>
              <a:t> </a:t>
            </a: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9649276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18000"/>
    </mc:Choice>
    <mc:Fallback xmlns="">
      <p:transition advTm="18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0"/>
                            </p:stCondLst>
                            <p:childTnLst>
                              <p:par>
                                <p:cTn id="13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 tmFilter="0,0; .5, 1; 1, 1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5" name="WordArt 5"/>
          <p:cNvSpPr>
            <a:spLocks noChangeArrowheads="1" noChangeShapeType="1" noTextEdit="1"/>
          </p:cNvSpPr>
          <p:nvPr/>
        </p:nvSpPr>
        <p:spPr bwMode="auto">
          <a:xfrm>
            <a:off x="1835150" y="692150"/>
            <a:ext cx="5416550" cy="2127250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endParaRPr lang="pt-BR" kern="10" dirty="0">
              <a:ln w="9525">
                <a:solidFill>
                  <a:srgbClr val="000000"/>
                </a:solidFill>
                <a:round/>
                <a:headEnd/>
                <a:tailEnd/>
              </a:ln>
              <a:solidFill>
                <a:srgbClr val="FFFFFF"/>
              </a:solidFill>
              <a:latin typeface="Arial Black" panose="020B0A04020102020204" pitchFamily="34" charset="0"/>
            </a:endParaRPr>
          </a:p>
        </p:txBody>
      </p:sp>
      <p:sp>
        <p:nvSpPr>
          <p:cNvPr id="25606" name="WordArt 6"/>
          <p:cNvSpPr>
            <a:spLocks noChangeArrowheads="1" noChangeShapeType="1" noTextEdit="1"/>
          </p:cNvSpPr>
          <p:nvPr/>
        </p:nvSpPr>
        <p:spPr bwMode="auto">
          <a:xfrm>
            <a:off x="1258888" y="3429000"/>
            <a:ext cx="6481762" cy="942975"/>
          </a:xfrm>
          <a:prstGeom prst="rect">
            <a:avLst/>
          </a:prstGeom>
        </p:spPr>
        <p:txBody>
          <a:bodyPr wrap="none" fromWordArt="1">
            <a:prstTxWarp prst="textFadeUp">
              <a:avLst>
                <a:gd name="adj" fmla="val 9991"/>
              </a:avLst>
            </a:prstTxWarp>
          </a:bodyPr>
          <a:lstStyle/>
          <a:p>
            <a:pPr algn="ctr"/>
            <a:endParaRPr lang="pt-BR" kern="10" dirty="0">
              <a:ln w="12700">
                <a:solidFill>
                  <a:srgbClr val="B2B2B2"/>
                </a:solidFill>
                <a:round/>
                <a:headEnd/>
                <a:tailEnd/>
              </a:ln>
              <a:gradFill rotWithShape="0">
                <a:gsLst>
                  <a:gs pos="0">
                    <a:srgbClr val="520402"/>
                  </a:gs>
                  <a:gs pos="100000">
                    <a:srgbClr val="FFCC00"/>
                  </a:gs>
                </a:gsLst>
                <a:lin ang="5400000" scaled="1"/>
              </a:gradFill>
              <a:effectLst>
                <a:outerShdw dist="35921" dir="2700000" sy="50000" rotWithShape="0">
                  <a:srgbClr val="875B0D">
                    <a:alpha val="70000"/>
                  </a:srgbClr>
                </a:outerShdw>
              </a:effectLst>
              <a:latin typeface="Arial Black" panose="020B0A04020102020204" pitchFamily="34" charset="0"/>
            </a:endParaRPr>
          </a:p>
        </p:txBody>
      </p:sp>
      <p:pic>
        <p:nvPicPr>
          <p:cNvPr id="7" name="Imagem 6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23564" y="-99392"/>
            <a:ext cx="9348092" cy="6957392"/>
          </a:xfrm>
          <a:prstGeom prst="rect">
            <a:avLst/>
          </a:prstGeom>
        </p:spPr>
      </p:pic>
      <p:pic>
        <p:nvPicPr>
          <p:cNvPr id="8" name="Imagem 7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23564" y="-99392"/>
            <a:ext cx="9383518" cy="6957392"/>
          </a:xfrm>
          <a:prstGeom prst="rect">
            <a:avLst/>
          </a:prstGeom>
        </p:spPr>
      </p:pic>
      <p:sp>
        <p:nvSpPr>
          <p:cNvPr id="2" name="Retângulo 1"/>
          <p:cNvSpPr/>
          <p:nvPr/>
        </p:nvSpPr>
        <p:spPr>
          <a:xfrm>
            <a:off x="-23564" y="116632"/>
            <a:ext cx="8844036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2800" b="1" dirty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Garamond" panose="02020404030301010803" pitchFamily="18" charset="0"/>
              </a:rPr>
              <a:t>Com a consciência cósmica de Teu existir para o gozo</a:t>
            </a:r>
          </a:p>
          <a:p>
            <a:r>
              <a:rPr lang="pt-BR" sz="2800" b="1" dirty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Garamond" panose="02020404030301010803" pitchFamily="18" charset="0"/>
              </a:rPr>
              <a:t> De ser sua herdeira, deste paraíso que só me acalma.....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16000"/>
    </mc:Choice>
    <mc:Fallback xmlns="">
      <p:transition advTm="16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8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5000"/>
                            </p:stCondLst>
                            <p:childTnLst>
                              <p:par>
                                <p:cTn id="28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66" name="Rectangle 14"/>
          <p:cNvSpPr>
            <a:spLocks noChangeArrowheads="1"/>
          </p:cNvSpPr>
          <p:nvPr/>
        </p:nvSpPr>
        <p:spPr bwMode="auto">
          <a:xfrm>
            <a:off x="228600" y="3962400"/>
            <a:ext cx="8304213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endParaRPr lang="es-ES_tradnl" sz="2400">
              <a:solidFill>
                <a:srgbClr val="FF6600"/>
              </a:solidFill>
              <a:latin typeface="Comic Sans MS" panose="030F0702030302020204" pitchFamily="66" charset="0"/>
            </a:endParaRPr>
          </a:p>
        </p:txBody>
      </p:sp>
      <p:sp>
        <p:nvSpPr>
          <p:cNvPr id="23568" name="WordArt 16"/>
          <p:cNvSpPr>
            <a:spLocks noChangeArrowheads="1" noChangeShapeType="1" noTextEdit="1"/>
          </p:cNvSpPr>
          <p:nvPr/>
        </p:nvSpPr>
        <p:spPr bwMode="auto">
          <a:xfrm rot="183989">
            <a:off x="395288" y="1117600"/>
            <a:ext cx="8497887" cy="1243013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SlantUp">
              <a:avLst>
                <a:gd name="adj" fmla="val 32056"/>
              </a:avLst>
            </a:prstTxWarp>
          </a:bodyPr>
          <a:lstStyle/>
          <a:p>
            <a:pPr algn="ctr"/>
            <a:endParaRPr lang="pt-BR" kern="10" dirty="0">
              <a:ln w="9525">
                <a:solidFill>
                  <a:schemeClr val="tx1"/>
                </a:solidFill>
                <a:round/>
                <a:headEnd/>
                <a:tailEnd/>
              </a:ln>
              <a:gradFill rotWithShape="0">
                <a:gsLst>
                  <a:gs pos="0">
                    <a:srgbClr val="6600CC"/>
                  </a:gs>
                  <a:gs pos="100000">
                    <a:srgbClr val="CC00CC"/>
                  </a:gs>
                </a:gsLst>
                <a:lin ang="5216011" scaled="1"/>
              </a:gradFill>
              <a:latin typeface="Impact" panose="020B0806030902050204" pitchFamily="34" charset="0"/>
            </a:endParaRPr>
          </a:p>
        </p:txBody>
      </p:sp>
      <p:sp>
        <p:nvSpPr>
          <p:cNvPr id="23569" name="WordArt 17"/>
          <p:cNvSpPr>
            <a:spLocks noChangeArrowheads="1" noChangeShapeType="1" noTextEdit="1"/>
          </p:cNvSpPr>
          <p:nvPr/>
        </p:nvSpPr>
        <p:spPr bwMode="auto">
          <a:xfrm>
            <a:off x="611188" y="3141663"/>
            <a:ext cx="8064500" cy="1728787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Plain">
              <a:avLst>
                <a:gd name="adj" fmla="val 50236"/>
              </a:avLst>
            </a:prstTxWarp>
          </a:bodyPr>
          <a:lstStyle/>
          <a:p>
            <a:pPr algn="ctr"/>
            <a:endParaRPr lang="pt-BR" kern="10" dirty="0">
              <a:ln w="9525">
                <a:solidFill>
                  <a:srgbClr val="000000"/>
                </a:solidFill>
                <a:round/>
                <a:headEnd/>
                <a:tailEnd/>
              </a:ln>
              <a:solidFill>
                <a:srgbClr val="FFFFFF"/>
              </a:solidFill>
              <a:latin typeface="Arial Black" panose="020B0A04020102020204" pitchFamily="34" charset="0"/>
            </a:endParaRPr>
          </a:p>
        </p:txBody>
      </p:sp>
      <p:sp>
        <p:nvSpPr>
          <p:cNvPr id="23570" name="WordArt 18"/>
          <p:cNvSpPr>
            <a:spLocks noChangeArrowheads="1" noChangeShapeType="1" noTextEdit="1"/>
          </p:cNvSpPr>
          <p:nvPr/>
        </p:nvSpPr>
        <p:spPr bwMode="auto">
          <a:xfrm>
            <a:off x="3635375" y="5373688"/>
            <a:ext cx="1876425" cy="647700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endParaRPr lang="pt-BR" sz="3600" kern="10" dirty="0">
              <a:ln w="9525">
                <a:solidFill>
                  <a:srgbClr val="000000"/>
                </a:solidFill>
                <a:round/>
                <a:headEnd/>
                <a:tailEnd/>
              </a:ln>
              <a:solidFill>
                <a:srgbClr val="FFFFFF"/>
              </a:solidFill>
              <a:latin typeface="Arial Black" panose="020B0A04020102020204" pitchFamily="34" charset="0"/>
            </a:endParaRPr>
          </a:p>
        </p:txBody>
      </p:sp>
      <p:pic>
        <p:nvPicPr>
          <p:cNvPr id="10" name="Imagem 9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-99392"/>
            <a:ext cx="9144000" cy="7056784"/>
          </a:xfrm>
          <a:prstGeom prst="rect">
            <a:avLst/>
          </a:prstGeom>
        </p:spPr>
      </p:pic>
      <p:pic>
        <p:nvPicPr>
          <p:cNvPr id="11" name="Imagem 10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08" y="-99392"/>
            <a:ext cx="9215438" cy="7056784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431352" y="497499"/>
            <a:ext cx="8359550" cy="29546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600" b="1" dirty="0" smtClean="0">
                <a:cs typeface="Arial" panose="020B0604020202020204" pitchFamily="34" charset="0"/>
              </a:rPr>
              <a:t>TEXTO: EMOÇÃO DE VIVER, VENCER SEMPRE...</a:t>
            </a:r>
          </a:p>
          <a:p>
            <a:r>
              <a:rPr lang="pt-BR" sz="1600" b="1" dirty="0" smtClean="0">
                <a:cs typeface="Arial" panose="020B0604020202020204" pitchFamily="34" charset="0"/>
              </a:rPr>
              <a:t>AUTOR: NORMA APARECIDA SILVEIRA DE MORAES.</a:t>
            </a:r>
          </a:p>
          <a:p>
            <a:r>
              <a:rPr lang="pt-BR" sz="1600" b="1" dirty="0" smtClean="0">
                <a:cs typeface="Arial" panose="020B0604020202020204" pitchFamily="34" charset="0"/>
              </a:rPr>
              <a:t>FORMATAÇÃO: DOROTÉIA GOMES.</a:t>
            </a:r>
          </a:p>
          <a:p>
            <a:r>
              <a:rPr lang="pt-BR" sz="1600" b="1" dirty="0" smtClean="0">
                <a:cs typeface="Arial" panose="020B0604020202020204" pitchFamily="34" charset="0"/>
              </a:rPr>
              <a:t>IMAGENS: INTERNET</a:t>
            </a:r>
          </a:p>
          <a:p>
            <a:r>
              <a:rPr lang="pt-BR" sz="1600" b="1" dirty="0" smtClean="0">
                <a:cs typeface="Arial" panose="020B0604020202020204" pitchFamily="34" charset="0"/>
              </a:rPr>
              <a:t>DIVULGAÇÃO: www.sergrasan.com</a:t>
            </a:r>
          </a:p>
          <a:p>
            <a:r>
              <a:rPr lang="pt-BR" sz="1600" b="1" dirty="0" smtClean="0">
                <a:cs typeface="Arial" panose="020B0604020202020204" pitchFamily="34" charset="0"/>
              </a:rPr>
              <a:t>Doroteia Gomes Slides</a:t>
            </a:r>
          </a:p>
          <a:p>
            <a:r>
              <a:rPr lang="pt-BR" sz="1600" b="1" dirty="0" smtClean="0">
                <a:cs typeface="Arial" panose="020B0604020202020204" pitchFamily="34" charset="0"/>
              </a:rPr>
              <a:t>Norma Silveira Moraes Slides</a:t>
            </a:r>
            <a:endParaRPr lang="pt-BR" sz="1600" b="1" dirty="0">
              <a:cs typeface="Arial" panose="020B0604020202020204" pitchFamily="34" charset="0"/>
            </a:endParaRPr>
          </a:p>
          <a:p>
            <a:r>
              <a:rPr lang="pt-BR" sz="1600" b="1" dirty="0" smtClean="0">
                <a:cs typeface="Arial" panose="020B0604020202020204" pitchFamily="34" charset="0"/>
              </a:rPr>
              <a:t>psico.normam@gmail.com</a:t>
            </a:r>
          </a:p>
          <a:p>
            <a:r>
              <a:rPr lang="pt-BR" sz="1600" b="1" dirty="0" smtClean="0">
                <a:cs typeface="Arial" panose="020B0604020202020204" pitchFamily="34" charset="0"/>
              </a:rPr>
              <a:t>doroteiagomes06@gmail.com</a:t>
            </a:r>
          </a:p>
          <a:p>
            <a:endParaRPr lang="pt-BR" sz="2400" b="1" dirty="0" smtClean="0">
              <a:solidFill>
                <a:srgbClr val="FF0000"/>
              </a:solidFill>
              <a:latin typeface="Garamond" panose="02020404030301010803" pitchFamily="18" charset="0"/>
            </a:endParaRPr>
          </a:p>
          <a:p>
            <a:r>
              <a:rPr lang="pt-BR" b="1" dirty="0" smtClean="0">
                <a:solidFill>
                  <a:schemeClr val="bg1"/>
                </a:solidFill>
                <a:latin typeface="Garamond" panose="02020404030301010803" pitchFamily="18" charset="0"/>
              </a:rPr>
              <a:t>Texto emocionante da minha amiga escritora: Norma Aparecida Silveira Morais.</a:t>
            </a:r>
            <a:endParaRPr lang="pt-BR" b="1" dirty="0">
              <a:solidFill>
                <a:schemeClr val="bg1"/>
              </a:solidFill>
              <a:latin typeface="Garamond" panose="02020404030301010803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42000"/>
    </mc:Choice>
    <mc:Fallback xmlns="">
      <p:transition advTm="42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6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3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6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0"/>
                            </p:stCondLst>
                            <p:childTnLst>
                              <p:par>
                                <p:cTn id="2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theme/theme1.xml><?xml version="1.0" encoding="utf-8"?>
<a:theme xmlns:a="http://schemas.openxmlformats.org/drawingml/2006/main" name="Consulta">
  <a:themeElements>
    <a:clrScheme name="Consulta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Consulta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Consulta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nsulta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nsulta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nsulta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nsulta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nsulta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nsulta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nsulta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nsulta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nsulta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nsulta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nsulta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ema do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Escritório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Emoção de viver, vencer cada dia.ppsx</Template>
  <TotalTime>0</TotalTime>
  <Words>509</Words>
  <Application>Microsoft Office PowerPoint</Application>
  <PresentationFormat>Apresentação na tela (4:3)</PresentationFormat>
  <Paragraphs>83</Paragraphs>
  <Slides>17</Slides>
  <Notes>10</Notes>
  <HiddenSlides>0</HiddenSlides>
  <MMClips>0</MMClips>
  <ScaleCrop>false</ScaleCrop>
  <HeadingPairs>
    <vt:vector size="6" baseType="variant">
      <vt:variant>
        <vt:lpstr>Fontes usadas</vt:lpstr>
      </vt:variant>
      <vt:variant>
        <vt:i4>9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17</vt:i4>
      </vt:variant>
    </vt:vector>
  </HeadingPairs>
  <TitlesOfParts>
    <vt:vector size="27" baseType="lpstr">
      <vt:lpstr>Arial</vt:lpstr>
      <vt:lpstr>Arial</vt:lpstr>
      <vt:lpstr>Arial Black</vt:lpstr>
      <vt:lpstr>Bradley Hand ITC</vt:lpstr>
      <vt:lpstr>Comic Sans MS</vt:lpstr>
      <vt:lpstr>Courier New</vt:lpstr>
      <vt:lpstr>Garamond</vt:lpstr>
      <vt:lpstr>Impact</vt:lpstr>
      <vt:lpstr>Times New Roman</vt:lpstr>
      <vt:lpstr>Consulta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User</dc:creator>
  <cp:lastModifiedBy>User</cp:lastModifiedBy>
  <cp:revision>1</cp:revision>
  <dcterms:created xsi:type="dcterms:W3CDTF">2013-08-13T00:06:28Z</dcterms:created>
  <dcterms:modified xsi:type="dcterms:W3CDTF">2013-08-13T00:07:26Z</dcterms:modified>
  <cp:contentStatus/>
</cp:coreProperties>
</file>