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tyd0b2PZiRJbUrRzM59A==" hashData="7CKt+6MakaBZiyHSpQ1NGU42B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C01037-9489-4BA5-9AF1-5504FEAA36AC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06C224-7D81-4228-B576-4CD49B2467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316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06C224-7D81-4228-B576-4CD49B2467A2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148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924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58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51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44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8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717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78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641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5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09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98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2EED8-89E6-40EA-B18A-97CEC4D961F9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A0070-34C2-440D-9B7D-83DC6CDC8A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779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475656" y="6557282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itchFamily="82" charset="0"/>
              </a:rPr>
              <a:t>Automático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620983" y="3854658"/>
            <a:ext cx="3902030" cy="14465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estyle Script" pitchFamily="66" charset="0"/>
              </a:rPr>
              <a:t>São Valentim</a:t>
            </a:r>
            <a:endParaRPr lang="pt-B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907704" y="5733256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(EUCLIDES CAVACO)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321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111">
        <p14:vortex dir="r"/>
        <p:sndAc>
          <p:stSnd loop="1">
            <p:snd r:embed="rId3" name="08 LOVE STORY.wav"/>
          </p:stSnd>
        </p:sndAc>
      </p:transition>
    </mc:Choice>
    <mc:Fallback>
      <p:transition spd="slow" advTm="14111">
        <p:fade/>
        <p:sndAc>
          <p:stSnd loop="1">
            <p:snd r:embed="rId3" name="08 LOVE ST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11760" y="4005064"/>
            <a:ext cx="6912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São Valentim padroeiro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Do amor, idolatrado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catorze de fevereiro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 seu dia é celebrado.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737">
        <p14:vortex dir="r"/>
      </p:transition>
    </mc:Choice>
    <mc:Fallback>
      <p:transition spd="slow" advTm="167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3861048"/>
            <a:ext cx="7272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Uma data que extasia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Corações apaixonados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Por consagrar este dia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Dedicado aos namorados.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8567">
        <p14:vortex dir="r"/>
      </p:transition>
    </mc:Choice>
    <mc:Fallback>
      <p:transition spd="slow" advTm="185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83768" y="3861048"/>
            <a:ext cx="720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Acordam-se as emoções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Oferecendo uma flor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Ou até simples cartões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Contendo frases de amor.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90">
        <p14:vortex dir="r"/>
      </p:transition>
    </mc:Choice>
    <mc:Fallback>
      <p:transition spd="slow" advTm="160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11760" y="3789040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Soleniza-se o momento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Com muita simbologia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Dando ao nobre sentimento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Uma impulsiva euforia.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8233">
        <p14:vortex dir="r"/>
      </p:transition>
    </mc:Choice>
    <mc:Fallback>
      <p:transition spd="slow" advTm="18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79712" y="3773358"/>
            <a:ext cx="73448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São fogosos os desejos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coração de quem ama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Ao trocar ardentes beijos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acendem de amor a chama.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9679">
        <p14:vortex dir="r"/>
      </p:transition>
    </mc:Choice>
    <mc:Fallback>
      <p:transition spd="slow" advTm="196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3933056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esta bela tradição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 mantenha sempre assim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Dando ao amor distinção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Honrando São Valentim!...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60032" y="5877272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9525">
        <p14:vortex dir="r"/>
      </p:transition>
    </mc:Choice>
    <mc:Fallback>
      <p:transition spd="slow" advTm="195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718238" y="3081734"/>
            <a:ext cx="1707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estyle Script" pitchFamily="66" charset="0"/>
              </a:rPr>
              <a:t>Créditos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71600" y="4221088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TEXTO DE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(UM POETA PORGUÊS NO CANADÁ)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LONDON – CA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MÚSICA: LOVE STORY (Billy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Vaughn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FORMATAÇÃO: 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911">
        <p14:vortex dir="r"/>
      </p:transition>
    </mc:Choice>
    <mc:Fallback>
      <p:transition spd="slow" advTm="16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71600" y="4581128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 POETA EUCLIDES CAVACO.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71">
        <p14:vortex dir="r"/>
      </p:transition>
    </mc:Choice>
    <mc:Fallback>
      <p:transition spd="slow" advTm="150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60000" cy="6300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63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beve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oração 4"/>
          <p:cNvSpPr/>
          <p:nvPr/>
        </p:nvSpPr>
        <p:spPr>
          <a:xfrm>
            <a:off x="2014776" y="-116632"/>
            <a:ext cx="5077504" cy="4697760"/>
          </a:xfrm>
          <a:prstGeom prst="hear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DIVERSOS E BONITOS\561516_494725443944972_4121694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83" y="628253"/>
            <a:ext cx="4572000" cy="3952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edondar Retângulo em um Canto Diagonal 9"/>
          <p:cNvSpPr/>
          <p:nvPr/>
        </p:nvSpPr>
        <p:spPr>
          <a:xfrm>
            <a:off x="683568" y="3410648"/>
            <a:ext cx="7740000" cy="2862248"/>
          </a:xfrm>
          <a:prstGeom prst="round2DiagRect">
            <a:avLst/>
          </a:prstGeom>
          <a:solidFill>
            <a:srgbClr val="FFC000">
              <a:alpha val="80000"/>
            </a:srgbClr>
          </a:solidFill>
          <a:ln w="381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770" y="5312617"/>
            <a:ext cx="1644774" cy="164477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52534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24886" y="6597352"/>
            <a:ext cx="46199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14776" y="4797152"/>
            <a:ext cx="5581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5451" y="3574757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0844">
        <p14:vortex dir="r"/>
      </p:transition>
    </mc:Choice>
    <mc:Fallback>
      <p:transition spd="slow" advTm="108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211</Words>
  <Application>Microsoft Office PowerPoint</Application>
  <PresentationFormat>Apresentação na tela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2014-02-06T17:50:20Z</dcterms:created>
  <dcterms:modified xsi:type="dcterms:W3CDTF">2014-02-06T21:20:38Z</dcterms:modified>
</cp:coreProperties>
</file>