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Ct6Dv3QB/CnvERutfy7Ww==" hashData="5jhg2m5aNE9c/Rn1BqT4m+g2M6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CC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02410B-0937-4718-8DA3-DF9CAC17E4C2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AC1B46-DA51-4CD3-B2CA-EDEA73DD68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920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AC1B46-DA51-4CD3-B2CA-EDEA73DD68D3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530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AC1B46-DA51-4CD3-B2CA-EDEA73DD68D3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4989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899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4922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444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274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533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1769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3269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531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098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964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36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6DDF3-224E-4F70-89AB-572A4119F58A}" type="datetimeFigureOut">
              <a:rPr lang="pt-BR" smtClean="0"/>
              <a:t>25/07/2013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29F82-9D8F-4AAA-B9F3-A4E678021C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064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10318">
        <p14:ripple/>
      </p:transition>
    </mc:Choice>
    <mc:Fallback>
      <p:transition spd="slow" advTm="10318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917796" y="2967335"/>
            <a:ext cx="7308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MURMÚRIOS DO MAR</a:t>
            </a:r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807804" y="4983559"/>
            <a:ext cx="5508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-612576" y="476672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6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90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ripple/>
        <p:sndAc>
          <p:stSnd loop="1">
            <p:snd r:embed="rId3" name="Murmúrios do Mar - Euclides Cavaco.wav"/>
          </p:stSnd>
        </p:sndAc>
      </p:transition>
    </mc:Choice>
    <mc:Fallback>
      <p:transition spd="slow" advTm="10000">
        <p:fade/>
        <p:sndAc>
          <p:stSnd loop="1">
            <p:snd r:embed="rId3" name="Murmúrios do Mar - Euclides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6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6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100"/>
                            </p:stCondLst>
                            <p:childTnLst>
                              <p:par>
                                <p:cTn id="2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41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41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483768" y="3717032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Neste mar que descobrimos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suas ondas ouvimos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Murmúrios nos seus bramidos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 quem os sabe entender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por missão trazer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mágoas nos seus gemidos.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41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ripple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699792" y="3712964"/>
            <a:ext cx="6408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lamentos de naufrágios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talvez até presságios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seu poder misterioso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na sua imensidão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Emergem da solidão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 triste mar tenebroso.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41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ripple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627784" y="3712964"/>
            <a:ext cx="6408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seus murmúrios de dor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brados dum pescador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pérfido mar levou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ganhava o pão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pròs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seus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poder dizer adeus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lar não mais regressou.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41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rippl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771800" y="3784972"/>
            <a:ext cx="6408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a voz dos marinheiros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Audazes e aventureiros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partiram sem voltar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mil gritos e carpidos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 tragédias traduzidos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Pelos murmúrios do mar!...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084168" y="6011996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 Cavaco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41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14:ripple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444702" y="620688"/>
            <a:ext cx="225459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Créditos</a:t>
            </a:r>
            <a:endParaRPr lang="pt-BR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11560" y="3212976"/>
            <a:ext cx="77768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VOZ DE EUCLIDES CAVACO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POETA PORTUGUÊS NO CANADÁ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CANADÁ</a:t>
            </a:r>
          </a:p>
          <a:p>
            <a:pPr algn="ctr"/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41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83568" y="5025370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EUCLIDES CAVACO. NÃO RETIRE E NEM ADULTERE SEUS CRÉDITOS.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41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27384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288"/>
            <a:ext cx="820891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67544" y="449288"/>
            <a:ext cx="8208912" cy="59320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449288"/>
            <a:ext cx="8208912" cy="59046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-98533" y="764704"/>
            <a:ext cx="9577064" cy="5328592"/>
          </a:xfrm>
          <a:prstGeom prst="rect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4139952" y="6577607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25/07/2013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PAISAGENS\27134_441775422582034_731572481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0503"/>
            <a:ext cx="3602893" cy="32645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PAISAGENS\apenas sinta-face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2564904"/>
            <a:ext cx="4762500" cy="2408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6525344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546830"/>
            <a:ext cx="4752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32" name="Picture 8" descr="D:\143 Barras Lisas\Barra Lisa (1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260648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43 Barras Lisas\Barra Lisa (1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075" y="6444952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43 Barras Lisas\Barra Lisa (1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060378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43 Barras Lisas\Barra Lisa (1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60229" y="3352800"/>
            <a:ext cx="103441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5157192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“...VEM POR MISSÃO TRAZER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MÁGOAS NOS SEUS GEMIDOS...”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04778" y="188640"/>
            <a:ext cx="8534452" cy="7694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www.sergrasan.com/ecosdapoesia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123728" y="357301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13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D:\06.1 - Aves e Passaros\06 -  Aves e Passaros (268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023" y="836712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41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11">
        <p14:ripple/>
      </p:transition>
    </mc:Choice>
    <mc:Fallback>
      <p:transition spd="slow" advTm="132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7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9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233</Words>
  <Application>Microsoft Office PowerPoint</Application>
  <PresentationFormat>Apresentação na tela (4:3)</PresentationFormat>
  <Paragraphs>71</Paragraphs>
  <Slides>10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17</cp:revision>
  <dcterms:created xsi:type="dcterms:W3CDTF">2013-07-25T15:25:50Z</dcterms:created>
  <dcterms:modified xsi:type="dcterms:W3CDTF">2013-07-25T19:45:44Z</dcterms:modified>
</cp:coreProperties>
</file>