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27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202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01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60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08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82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383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387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45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07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78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C1154-2B37-4ECA-AD69-64AFC087B0A7}" type="datetimeFigureOut">
              <a:rPr lang="pt-BR" smtClean="0"/>
              <a:t>10/12/2014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77C47-5880-492C-9ED0-E6A6C7A3CE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107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558617" y="2780928"/>
            <a:ext cx="54697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Feliz Natal</a:t>
            </a:r>
            <a:endParaRPr lang="pt-BR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203848" y="465313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atin typeface="Colonna MT" pitchFamily="82" charset="0"/>
              </a:rPr>
              <a:t>Catarina Avelar</a:t>
            </a:r>
            <a:endParaRPr lang="pt-BR" sz="3600" dirty="0">
              <a:latin typeface="Colonna MT" pitchFamily="82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790602" y="6506180"/>
            <a:ext cx="4165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(Automático)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90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186">
        <p14:prism isContent="1"/>
        <p:sndAc>
          <p:stSnd loop="1">
            <p:snd r:embed="rId2" name="Natal Feliz - Catarina Avelar - E. Cavaco.wav"/>
          </p:stSnd>
        </p:sndAc>
      </p:transition>
    </mc:Choice>
    <mc:Fallback>
      <p:transition spd="slow" advTm="9186">
        <p:fade/>
        <p:sndAc>
          <p:stSnd loop="1">
            <p:snd r:embed="rId2" name="Natal Feliz - Catarina Avelar - E.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028">
        <p14:prism isContent="1"/>
      </p:transition>
    </mc:Choice>
    <mc:Fallback>
      <p:transition spd="slow" advTm="90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802">
        <p14:prism isContent="1"/>
      </p:transition>
    </mc:Choice>
    <mc:Fallback>
      <p:transition spd="slow" advTm="98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419872" y="1628800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MAIS UMA QUADRA FESTIVA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APROXIMA AFINAL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MAIS EXCELSA DO ANO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É A FESTA DO NATAL.</a:t>
            </a:r>
            <a:endParaRPr lang="pt-BR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930">
        <p14:prism isContent="1"/>
      </p:transition>
    </mc:Choice>
    <mc:Fallback>
      <p:transition spd="slow" advTm="119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4460919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O NATAL SEJA VIVIDO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 MUITA FRATERNIDADE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CHEIO DE SAÚDE E PAZ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 TODA A HUMANIDADE.</a:t>
            </a:r>
            <a:endParaRPr lang="pt-BR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587">
        <p14:prism isContent="1"/>
      </p:transition>
    </mc:Choice>
    <mc:Fallback>
      <p:transition spd="slow" advTm="115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47864" y="2924944"/>
            <a:ext cx="5239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FELIZ NATAL PARA TODOS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NOVOS, VELHOS E CRIANÇAS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ELE VENHA SEM RESERVAS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CONCRETIZAR ESPERANÇAS. </a:t>
            </a:r>
          </a:p>
        </p:txBody>
      </p:sp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3648">
        <p14:prism isContent="1"/>
      </p:transition>
    </mc:Choice>
    <mc:Fallback>
      <p:transition spd="slow" advTm="236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986">
        <p14:prism isContent="1"/>
      </p:transition>
    </mc:Choice>
    <mc:Fallback>
      <p:transition spd="slow" advTm="7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8932">
        <p14:prism isContent="1"/>
      </p:transition>
    </mc:Choice>
    <mc:Fallback>
      <p:transition spd="slow" advTm="8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3256835" y="1556792"/>
            <a:ext cx="5347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NÃO HAJA DISTINÇÃO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ENTRE OS POVOS EM GERAL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 UNIDA COMUNHÃO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FAÇA SENTIDO O NATAL!...</a:t>
            </a:r>
            <a:endParaRPr lang="pt-BR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997">
        <p14:prism isContent="1"/>
      </p:transition>
    </mc:Choice>
    <mc:Fallback>
      <p:transition spd="slow" advTm="11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3707904" y="4460919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O NATAL SEJA VIVIDO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 MUITA FRATERNIDADE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CHEIO DE SAÚDE E PAZ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 TODA A HUMANIDADE.</a:t>
            </a:r>
            <a:endParaRPr lang="pt-BR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989">
        <p14:prism isContent="1"/>
      </p:transition>
    </mc:Choice>
    <mc:Fallback>
      <p:transition spd="slow" advTm="119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3347864" y="2924944"/>
            <a:ext cx="5239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FELIZ NATAL PARA TODOS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NOVOS, VELHOS E CRIANÇAS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ELE VENHA SEM RESERVAS</a:t>
            </a:r>
          </a:p>
          <a:p>
            <a:r>
              <a:rPr lang="pt-BR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CONCRETIZAR ESPERANÇAS. </a:t>
            </a:r>
          </a:p>
        </p:txBody>
      </p:sp>
      <p:pic>
        <p:nvPicPr>
          <p:cNvPr id="15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3623">
        <p14:prism isContent="1"/>
      </p:transition>
    </mc:Choice>
    <mc:Fallback>
      <p:transition spd="slow" advTm="236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ângulo 14"/>
          <p:cNvSpPr/>
          <p:nvPr/>
        </p:nvSpPr>
        <p:spPr>
          <a:xfrm>
            <a:off x="2558617" y="2780928"/>
            <a:ext cx="54697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Feliz Natal</a:t>
            </a:r>
            <a:endParaRPr lang="pt-BR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049">
        <p14:prism isContent="1"/>
      </p:transition>
    </mc:Choice>
    <mc:Fallback>
      <p:transition spd="slow" advTm="90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29084" y="836712"/>
            <a:ext cx="20858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CRÉDITOS</a:t>
            </a:r>
            <a:endParaRPr lang="pt-B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83768" y="2433067"/>
            <a:ext cx="5616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POEMA E MELODIA DE EUCLIDES CAVACO</a:t>
            </a: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UM POETA PORTUGUÊS NO CANADÁ</a:t>
            </a: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LONDON - CA</a:t>
            </a: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INTÉRPRETE: CATARINA AVELAR</a:t>
            </a:r>
          </a:p>
          <a:p>
            <a:pPr algn="ctr"/>
            <a:endParaRPr lang="pt-BR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pt-BR" b="1" dirty="0" smtClean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FORMATÃÇÃO: </a:t>
            </a:r>
            <a:r>
              <a:rPr lang="pt-BR" b="1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Wal</a:t>
            </a:r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endParaRPr lang="pt-BR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668">
        <p14:prism isContent="1"/>
      </p:transition>
    </mc:Choice>
    <mc:Fallback>
      <p:transition spd="slow" advTm="106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3140968"/>
            <a:ext cx="56356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RESPEITE OS DIREITOS AUTORAIS DO POETA EUCLIDES CAVACO. NÃO RETIRE E NEM ADULTERE SEUS CRÉDITOS. </a:t>
            </a:r>
            <a:endParaRPr lang="pt-BR" b="1" i="1" u="sng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777">
        <p14:prism isContent="1"/>
      </p:transition>
    </mc:Choice>
    <mc:Fallback>
      <p:transition spd="slow" advTm="9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67544" y="404664"/>
            <a:ext cx="8136904" cy="5904656"/>
          </a:xfrm>
          <a:prstGeom prst="rect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D:\13.1 - Natal Letters\Natal - Letter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764704"/>
            <a:ext cx="8570259" cy="57606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73092" y="2725836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97" y="11663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35683" y="3877964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13.1 - Natal Decoração\Natal - Decoração (3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1152"/>
            <a:ext cx="53625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-36512" y="-27384"/>
            <a:ext cx="26452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Ecos da Poesia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128328" y="6351711"/>
            <a:ext cx="29081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Calligraphy" pitchFamily="66" charset="0"/>
              </a:rPr>
              <a:t>Euclides Cavaco</a:t>
            </a:r>
            <a:endParaRPr lang="pt-BR" sz="2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58806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Segoe Print" pitchFamily="2" charset="0"/>
              </a:rPr>
              <a:t>Formatação/</a:t>
            </a:r>
            <a:r>
              <a:rPr lang="pt-BR" sz="1400" b="1" dirty="0" err="1" smtClean="0">
                <a:solidFill>
                  <a:schemeClr val="bg1"/>
                </a:solidFill>
                <a:latin typeface="Segoe Print" pitchFamily="2" charset="0"/>
              </a:rPr>
              <a:t>Wa</a:t>
            </a:r>
            <a:r>
              <a:rPr lang="pt-BR" b="1" dirty="0" err="1" smtClean="0">
                <a:solidFill>
                  <a:schemeClr val="bg1"/>
                </a:solidFill>
                <a:latin typeface="Segoe Print" pitchFamily="2" charset="0"/>
              </a:rPr>
              <a:t>l</a:t>
            </a:r>
            <a:endParaRPr lang="pt-BR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13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6" y="2433067"/>
            <a:ext cx="1666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13.1 - Natal Decoração\Natal - Decoração (27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34" y="4365104"/>
            <a:ext cx="1355018" cy="150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ângulo 14"/>
          <p:cNvSpPr/>
          <p:nvPr/>
        </p:nvSpPr>
        <p:spPr>
          <a:xfrm>
            <a:off x="2558617" y="4553252"/>
            <a:ext cx="54697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Feliz Natal</a:t>
            </a:r>
            <a:endParaRPr lang="pt-BR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23648" y="1340768"/>
            <a:ext cx="78967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www.sergrasan.com/ecosdapoesia</a:t>
            </a:r>
            <a:endParaRPr lang="pt-B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059832" y="321297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cavaco@sympatico.ca</a:t>
            </a:r>
            <a:endParaRPr lang="pt-BR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3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2017">
        <p14:prism isContent="1"/>
      </p:transition>
    </mc:Choice>
    <mc:Fallback>
      <p:transition spd="slow" advTm="220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0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249</Words>
  <Application>Microsoft Office PowerPoint</Application>
  <PresentationFormat>Apresentação na tela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2014-12-10T18:33:01Z</dcterms:created>
  <dcterms:modified xsi:type="dcterms:W3CDTF">2014-12-10T21:12:25Z</dcterms:modified>
</cp:coreProperties>
</file>