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82" r:id="rId7"/>
    <p:sldId id="261" r:id="rId8"/>
    <p:sldId id="262" r:id="rId9"/>
    <p:sldId id="263" r:id="rId10"/>
    <p:sldId id="264" r:id="rId11"/>
    <p:sldId id="283" r:id="rId12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Gq3v1rNiFy5IzjD66gs/g==" hashData="tVLL7mjwsYMbcxYTrpxI1JXNcE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77" y="-6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8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43717C-71FD-465B-A14E-92587FFBB38E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8E5440-6015-4C1E-B9F8-40565738F8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4513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E5440-6015-4C1E-B9F8-40565738F8E7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0559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E5440-6015-4C1E-B9F8-40565738F8E7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055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E5440-6015-4C1E-B9F8-40565738F8E7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0559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E5440-6015-4C1E-B9F8-40565738F8E7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0559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E5440-6015-4C1E-B9F8-40565738F8E7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0559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E5440-6015-4C1E-B9F8-40565738F8E7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055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E5440-6015-4C1E-B9F8-40565738F8E7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0559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E5440-6015-4C1E-B9F8-40565738F8E7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0559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E5440-6015-4C1E-B9F8-40565738F8E7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0559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E5440-6015-4C1E-B9F8-40565738F8E7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0559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E5440-6015-4C1E-B9F8-40565738F8E7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055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B0520-4304-41A5-BA84-2668505AFF58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B0F9-4933-438D-B9EE-8AD339670F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51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B0520-4304-41A5-BA84-2668505AFF58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B0F9-4933-438D-B9EE-8AD339670F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5515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B0520-4304-41A5-BA84-2668505AFF58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B0F9-4933-438D-B9EE-8AD339670F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103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B0520-4304-41A5-BA84-2668505AFF58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B0F9-4933-438D-B9EE-8AD339670F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1480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B0520-4304-41A5-BA84-2668505AFF58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B0F9-4933-438D-B9EE-8AD339670F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400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B0520-4304-41A5-BA84-2668505AFF58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B0F9-4933-438D-B9EE-8AD339670F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0297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B0520-4304-41A5-BA84-2668505AFF58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B0F9-4933-438D-B9EE-8AD339670F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0183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B0520-4304-41A5-BA84-2668505AFF58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B0F9-4933-438D-B9EE-8AD339670F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231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B0520-4304-41A5-BA84-2668505AFF58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B0F9-4933-438D-B9EE-8AD339670F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429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B0520-4304-41A5-BA84-2668505AFF58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B0F9-4933-438D-B9EE-8AD339670F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8538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B0520-4304-41A5-BA84-2668505AFF58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5B0F9-4933-438D-B9EE-8AD339670F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554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B0520-4304-41A5-BA84-2668505AFF58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5B0F9-4933-438D-B9EE-8AD339670F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55461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com Único Canto Aparado e Arredondado 6"/>
          <p:cNvSpPr/>
          <p:nvPr/>
        </p:nvSpPr>
        <p:spPr>
          <a:xfrm>
            <a:off x="251520" y="332656"/>
            <a:ext cx="8568952" cy="6192688"/>
          </a:xfrm>
          <a:prstGeom prst="snipRound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980728"/>
            <a:ext cx="8676456" cy="511256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71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SACRAS\1526371_688819297804816_2047800679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4624"/>
            <a:ext cx="4824536" cy="30862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4349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187624" y="6516052"/>
            <a:ext cx="5070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508104" y="652534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1182289" y="3329116"/>
            <a:ext cx="677942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6600" b="1" dirty="0" smtClean="0">
                <a:ln w="11430"/>
                <a:solidFill>
                  <a:srgbClr val="00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Harrington" pitchFamily="82" charset="0"/>
              </a:rPr>
              <a:t>Presépio de Natal</a:t>
            </a:r>
            <a:endParaRPr lang="pt-BR" sz="6600" b="1" cap="none" spc="0" dirty="0">
              <a:ln w="11430"/>
              <a:solidFill>
                <a:srgbClr val="00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051720" y="5085184"/>
            <a:ext cx="50405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Euclides Cavaco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7485817" y="-171400"/>
            <a:ext cx="169469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Freestyle Script" pitchFamily="66" charset="0"/>
              </a:rPr>
              <a:t>Automático</a:t>
            </a:r>
            <a:endParaRPr lang="pt-BR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Freestyle Scrip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128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5843">
        <p14:switch dir="r"/>
        <p:sndAc>
          <p:stSnd loop="1">
            <p:snd r:embed="rId3" name="Presépio Natal-E Cavaco-Geraldino.wav"/>
          </p:stSnd>
        </p:sndAc>
      </p:transition>
    </mc:Choice>
    <mc:Fallback>
      <p:transition spd="slow" advTm="5843">
        <p:fade/>
        <p:sndAc>
          <p:stSnd loop="1">
            <p:snd r:embed="rId3" name="Presépio Natal-E Cavaco-Geraldi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com Único Canto Aparado e Arredondado 6"/>
          <p:cNvSpPr/>
          <p:nvPr/>
        </p:nvSpPr>
        <p:spPr>
          <a:xfrm>
            <a:off x="251520" y="332656"/>
            <a:ext cx="8568952" cy="6192688"/>
          </a:xfrm>
          <a:prstGeom prst="snipRound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980728"/>
            <a:ext cx="8676456" cy="511256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71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SACRAS\1526371_688819297804816_204780067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4624"/>
            <a:ext cx="4824536" cy="30862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4349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187624" y="6516052"/>
            <a:ext cx="5070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508104" y="652534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3075" name="Picture 3" descr="D:\13.1 - Natal Decoração\Natal - Decoração (70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858369"/>
            <a:ext cx="4724400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1668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562">
        <p14:switch dir="r"/>
      </p:transition>
    </mc:Choice>
    <mc:Fallback>
      <p:transition spd="slow" advTm="25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com Único Canto Aparado e Arredondado 6"/>
          <p:cNvSpPr/>
          <p:nvPr/>
        </p:nvSpPr>
        <p:spPr>
          <a:xfrm>
            <a:off x="251520" y="332656"/>
            <a:ext cx="8568952" cy="6192688"/>
          </a:xfrm>
          <a:prstGeom prst="snipRound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980728"/>
            <a:ext cx="8676456" cy="511256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71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SACRAS\1526371_688819297804816_204780067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4624"/>
            <a:ext cx="4824536" cy="30862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4349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187624" y="6516052"/>
            <a:ext cx="5070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508104" y="652534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1" name="Picture 3" descr="D:\13.1 - Natal Decoração\Natal - Decoração (70)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858369"/>
            <a:ext cx="4724400" cy="86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1668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3803">
        <p14:switch dir="r"/>
      </p:transition>
    </mc:Choice>
    <mc:Fallback>
      <p:transition spd="slow" advTm="3803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com Único Canto Aparado e Arredondado 6"/>
          <p:cNvSpPr/>
          <p:nvPr/>
        </p:nvSpPr>
        <p:spPr>
          <a:xfrm>
            <a:off x="251520" y="332656"/>
            <a:ext cx="8568952" cy="6192688"/>
          </a:xfrm>
          <a:prstGeom prst="snipRound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980728"/>
            <a:ext cx="8676456" cy="511256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71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SACRAS\1526371_688819297804816_204780067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4624"/>
            <a:ext cx="4824536" cy="30862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4349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187624" y="6516052"/>
            <a:ext cx="5070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508104" y="652534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907704" y="3212976"/>
            <a:ext cx="51845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</a:t>
            </a:r>
            <a:endParaRPr lang="pt-BR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NASCEU JESUS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VIRGEM MARIA O DEU À LUZ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 DIVINO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NASCEU NA TERRA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NASCEU  NA TERRA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DEUS MENINO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1668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6404">
        <p14:switch dir="r"/>
      </p:transition>
    </mc:Choice>
    <mc:Fallback>
      <p:transition spd="slow" advTm="264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com Único Canto Aparado e Arredondado 6"/>
          <p:cNvSpPr/>
          <p:nvPr/>
        </p:nvSpPr>
        <p:spPr>
          <a:xfrm>
            <a:off x="251520" y="332656"/>
            <a:ext cx="8568952" cy="6192688"/>
          </a:xfrm>
          <a:prstGeom prst="snipRound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980728"/>
            <a:ext cx="8676456" cy="511256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71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SACRAS\1526371_688819297804816_204780067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4624"/>
            <a:ext cx="4824536" cy="30862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4349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187624" y="6516052"/>
            <a:ext cx="5070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508104" y="652534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978857" y="3356992"/>
            <a:ext cx="73537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SUA SANTA VIAGEM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JOSÉ E VIRGEM MARIA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TIVERAM ESTALAGEM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NAQUELA NOITE TÃO FRIA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MARIA SE RECOLHEU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NUMA CASA DE LAVOURA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ONDE O MENINO NASCEU</a:t>
            </a:r>
          </a:p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NUMA SIMPLES MANJEDOURA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1668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9915">
        <p14:switch dir="r"/>
      </p:transition>
    </mc:Choice>
    <mc:Fallback>
      <p:transition spd="slow" advTm="299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com Único Canto Aparado e Arredondado 6"/>
          <p:cNvSpPr/>
          <p:nvPr/>
        </p:nvSpPr>
        <p:spPr>
          <a:xfrm>
            <a:off x="251520" y="332656"/>
            <a:ext cx="8568952" cy="6192688"/>
          </a:xfrm>
          <a:prstGeom prst="snipRound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980728"/>
            <a:ext cx="8676456" cy="511256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71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SACRAS\1526371_688819297804816_204780067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4624"/>
            <a:ext cx="4824536" cy="30862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4349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187624" y="6516052"/>
            <a:ext cx="5070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508104" y="652534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907704" y="3212976"/>
            <a:ext cx="51845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</a:t>
            </a:r>
            <a:endParaRPr lang="pt-BR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NASCEU JESUS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VIRGEM MARIA O DEU À LUZ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 DIVINO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NASCEU NA TERRA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NASCEU  NA TERRA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DEUS MENINO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81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5725">
        <p14:switch dir="r"/>
      </p:transition>
    </mc:Choice>
    <mc:Fallback>
      <p:transition spd="slow" advTm="257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com Único Canto Aparado e Arredondado 6"/>
          <p:cNvSpPr/>
          <p:nvPr/>
        </p:nvSpPr>
        <p:spPr>
          <a:xfrm>
            <a:off x="251520" y="332656"/>
            <a:ext cx="8568952" cy="6192688"/>
          </a:xfrm>
          <a:prstGeom prst="snipRound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980728"/>
            <a:ext cx="8676456" cy="511256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71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SACRAS\1526371_688819297804816_204780067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4624"/>
            <a:ext cx="4824536" cy="30862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4349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187624" y="6516052"/>
            <a:ext cx="5070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508104" y="652534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18817" y="3284984"/>
            <a:ext cx="735378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PASTORES ALI CONDUZ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ACTO CELESTIAL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TINHA NASCIDO JESUS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NUM PRESÉPIO DE NATAL...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CÉU UMA ESTRELA VEM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TRÊS REIS MAGOS GUIAR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CAMINHO ATÉ BELÉM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P’RO MENINO ADORAR!...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1668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28858">
        <p14:switch dir="r"/>
      </p:transition>
    </mc:Choice>
    <mc:Fallback>
      <p:transition spd="slow" advTm="288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com Único Canto Aparado e Arredondado 6"/>
          <p:cNvSpPr/>
          <p:nvPr/>
        </p:nvSpPr>
        <p:spPr>
          <a:xfrm>
            <a:off x="251520" y="332656"/>
            <a:ext cx="8568952" cy="6192688"/>
          </a:xfrm>
          <a:prstGeom prst="snipRound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980728"/>
            <a:ext cx="8676456" cy="511256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71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SACRAS\1526371_688819297804816_204780067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4624"/>
            <a:ext cx="4824536" cy="30862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4349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187624" y="6516052"/>
            <a:ext cx="5070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508104" y="652534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1907704" y="3212976"/>
            <a:ext cx="51845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</a:t>
            </a:r>
            <a:endParaRPr lang="pt-BR" sz="20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NASCEU JESUS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VIRGEM MARIA O DEU À LUZ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 </a:t>
            </a:r>
            <a:r>
              <a:rPr lang="pt-BR" sz="20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</a:t>
            </a:r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NATAL DIVINO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NASCEU NA TERRA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NASCEU  NA TERRA</a:t>
            </a:r>
          </a:p>
          <a:p>
            <a:pPr algn="ctr"/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DEUS MENINO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8320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31796">
        <p14:switch dir="r"/>
      </p:transition>
    </mc:Choice>
    <mc:Fallback>
      <p:transition spd="slow" advTm="317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com Único Canto Aparado e Arredondado 6"/>
          <p:cNvSpPr/>
          <p:nvPr/>
        </p:nvSpPr>
        <p:spPr>
          <a:xfrm>
            <a:off x="251520" y="332656"/>
            <a:ext cx="8568952" cy="6192688"/>
          </a:xfrm>
          <a:prstGeom prst="snipRound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980728"/>
            <a:ext cx="8676456" cy="511256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71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SACRAS\1526371_688819297804816_204780067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4624"/>
            <a:ext cx="4824536" cy="30862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4349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187624" y="6516052"/>
            <a:ext cx="5070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508104" y="652534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610034" y="2967335"/>
            <a:ext cx="192392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radley Hand ITC" pitchFamily="66" charset="0"/>
              </a:rPr>
              <a:t>Créditos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187624" y="3789040"/>
            <a:ext cx="734481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AUTOR:  EUCLIDES CAVACO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(UM POETA PORTUGUÊS NO CANDADÁ)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LONDON – CA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COMPOSITOR: GERALDINO DE MELO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INTÉRPRETES:  GERALDINO DE MELO E FILHOS DEVON E COLTON</a:t>
            </a:r>
          </a:p>
          <a:p>
            <a:pPr algn="ctr"/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8320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12873">
        <p14:switch dir="r"/>
      </p:transition>
    </mc:Choice>
    <mc:Fallback>
      <p:transition spd="slow" advTm="128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com Único Canto Aparado e Arredondado 6"/>
          <p:cNvSpPr/>
          <p:nvPr/>
        </p:nvSpPr>
        <p:spPr>
          <a:xfrm>
            <a:off x="251520" y="332656"/>
            <a:ext cx="8568952" cy="6192688"/>
          </a:xfrm>
          <a:prstGeom prst="snipRound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980728"/>
            <a:ext cx="8676456" cy="511256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71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SACRAS\1526371_688819297804816_204780067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4624"/>
            <a:ext cx="4824536" cy="30862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4349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187624" y="6516052"/>
            <a:ext cx="5070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508104" y="652534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3789040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RETIRE E NEM ADULTERE OS CRÉDITOS. RESPEITE OS DIREITOS AUTORAIS DE EUCLIDES CAVACO E  GERALDINO DE MELO. 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8320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5165">
        <p14:switch dir="r"/>
      </p:transition>
    </mc:Choice>
    <mc:Fallback>
      <p:transition spd="slow" advTm="516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com Único Canto Aparado e Arredondado 6"/>
          <p:cNvSpPr/>
          <p:nvPr/>
        </p:nvSpPr>
        <p:spPr>
          <a:xfrm>
            <a:off x="251520" y="332656"/>
            <a:ext cx="8568952" cy="6192688"/>
          </a:xfrm>
          <a:prstGeom prst="snipRound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ln w="63500" cmpd="sng">
            <a:gradFill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5400000" scaled="0"/>
            </a:gra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980728"/>
            <a:ext cx="8676456" cy="5112568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571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7" name="Picture 3" descr="C:\Users\Win\Pictures\SACRAS\1526371_688819297804816_204780067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4624"/>
            <a:ext cx="4824536" cy="308628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1" descr="D:\13.1 - Natal Decoração\Natal - Decoração (65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4349" y="4293096"/>
            <a:ext cx="1482187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/>
          <p:cNvSpPr txBox="1"/>
          <p:nvPr/>
        </p:nvSpPr>
        <p:spPr>
          <a:xfrm>
            <a:off x="1187624" y="6516052"/>
            <a:ext cx="5070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508104" y="6525344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1" name="Picture 2" descr="D:\13.3 - Natal Recadinho\Natal - Recadinho (145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700" y="5040982"/>
            <a:ext cx="4038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aixaDeTexto 11"/>
          <p:cNvSpPr txBox="1"/>
          <p:nvPr/>
        </p:nvSpPr>
        <p:spPr>
          <a:xfrm>
            <a:off x="2339752" y="4077072"/>
            <a:ext cx="42515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162784" y="-27384"/>
            <a:ext cx="881844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4400" b="1" spc="50" dirty="0" smtClean="0">
                <a:ln w="11430"/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www.sergrasan.com/ecosdapoesia</a:t>
            </a:r>
            <a:endParaRPr lang="pt-BR" sz="4400" b="1" cap="none" spc="5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arringto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1520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 advTm="17452">
        <p14:switch dir="r"/>
      </p:transition>
    </mc:Choice>
    <mc:Fallback>
      <p:transition spd="slow" advTm="174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" accel="50000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269</Words>
  <Application>Microsoft Office PowerPoint</Application>
  <PresentationFormat>Apresentação na tela (4:3)</PresentationFormat>
  <Paragraphs>87</Paragraphs>
  <Slides>11</Slides>
  <Notes>11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14</cp:revision>
  <dcterms:created xsi:type="dcterms:W3CDTF">2013-12-19T22:25:45Z</dcterms:created>
  <dcterms:modified xsi:type="dcterms:W3CDTF">2013-12-20T02:05:01Z</dcterms:modified>
</cp:coreProperties>
</file>