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Mu5BR4l1X7nO6fK6XtMPA==" hashData="F31pCTPurVOyPp7JQgOYWTxPK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782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2018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91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14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69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7227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04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001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7446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3386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8368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20519-6803-484C-AE66-4F1BD418A147}" type="datetimeFigureOut">
              <a:rPr lang="pt-BR" smtClean="0"/>
              <a:t>11/04/2015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3057A-371F-4731-A6E2-4326FA563B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3909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059832" y="188640"/>
            <a:ext cx="58785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Century Schoolbook" pitchFamily="18" charset="0"/>
              </a:rPr>
              <a:t>Ecos da Poesia</a:t>
            </a:r>
            <a:endParaRPr lang="pt-BR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Century Schoolbook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041239" y="1340768"/>
            <a:ext cx="38573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/>
                <a:solidFill>
                  <a:schemeClr val="accent3"/>
                </a:solidFill>
              </a:rPr>
              <a:t>Euclides Cavaco</a:t>
            </a:r>
            <a:endParaRPr lang="pt-BR" sz="4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4950348" y="2132856"/>
            <a:ext cx="2141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/>
                <a:solidFill>
                  <a:schemeClr val="accent3"/>
                </a:solidFill>
                <a:latin typeface="Arabic Typesetting" pitchFamily="66" charset="-78"/>
                <a:cs typeface="Arabic Typesetting" pitchFamily="66" charset="-78"/>
              </a:rPr>
              <a:t>Apresenta</a:t>
            </a:r>
            <a:endParaRPr lang="pt-BR" sz="5400" b="1" cap="none" spc="0" dirty="0">
              <a:ln/>
              <a:solidFill>
                <a:schemeClr val="accent3"/>
              </a:solidFill>
              <a:effectLst/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3419872" y="3739679"/>
            <a:ext cx="5409301" cy="769441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Felix Titling" pitchFamily="82" charset="0"/>
              </a:rPr>
              <a:t>Margens da Vida</a:t>
            </a:r>
            <a:endParaRPr lang="pt-BR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  <a:reflection blurRad="6350" stA="55000" endA="50" endPos="85000" dist="29997" dir="5400000" sy="-100000" algn="bl" rotWithShape="0"/>
              </a:effectLst>
              <a:latin typeface="Felix Titling" pitchFamily="82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596336" y="-99392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0514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562">
        <p14:flip dir="r"/>
        <p:sndAc>
          <p:stSnd loop="1">
            <p:snd r:embed="rId2" name="Margens da Vida - Euclides Cavaco.wav"/>
          </p:stSnd>
        </p:sndAc>
      </p:transition>
    </mc:Choice>
    <mc:Fallback>
      <p:transition spd="slow" advTm="11562">
        <p:fade/>
        <p:sndAc>
          <p:stSnd loop="1">
            <p:snd r:embed="rId2" name="Margens da Vida - Euclides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65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50"/>
                            </p:stCondLst>
                            <p:childTnLst>
                              <p:par>
                                <p:cTn id="1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57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201">
        <p14:flip dir="r"/>
      </p:transition>
    </mc:Choice>
    <mc:Fallback>
      <p:transition spd="slow" advTm="52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57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761">
        <p14:flip dir="r"/>
      </p:transition>
    </mc:Choice>
    <mc:Fallback>
      <p:transition spd="slow" advTm="37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95936" y="904652"/>
            <a:ext cx="5184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 vida, é como um rio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em frágil desafio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Navegamos todos nós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 logo desde a nascente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Enfrentamos a corrente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Navegando até à foz.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57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03">
        <p14:flip dir="r"/>
      </p:transition>
    </mc:Choice>
    <mc:Fallback>
      <p:transition spd="slow" advTm="180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23928" y="832644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Alguns têm à partida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Logo a rota protegida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Em fortes embarcações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Outros em débeis barquinhos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Têm de remar sozinhos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Com muitas tribulações.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57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7556">
        <p14:flip dir="r"/>
      </p:transition>
    </mc:Choice>
    <mc:Fallback>
      <p:transition spd="slow" advTm="175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491880" y="976660"/>
            <a:ext cx="52565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Por destino ou maus presságios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Há os que têm naufrágios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 ficam no rio perdidos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Outros conseguem nadar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Sem se deixar naufragar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Nem se darem por vencidos.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57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01">
        <p14:flip dir="r"/>
      </p:transition>
    </mc:Choice>
    <mc:Fallback>
      <p:transition spd="slow" advTm="180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07904" y="1048668"/>
            <a:ext cx="55446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Contra a fúria da corrente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Há que remar persistente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Sempre em constante corrida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Só lutando com coragem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Pode chegar salvo à margem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Deste rio chamado vida!...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400092" y="3789040"/>
            <a:ext cx="41404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57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018">
        <p14:flip dir="r"/>
      </p:transition>
    </mc:Choice>
    <mc:Fallback>
      <p:transition spd="slow" advTm="210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580241" y="188640"/>
            <a:ext cx="215199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Créditos</a:t>
            </a:r>
            <a:endParaRPr lang="pt-BR" sz="40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79912" y="1889537"/>
            <a:ext cx="4824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E VOZ DE EUCLIDES CAVACO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UM  POETA PORTUGUÊS NO CANADÁ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LONDON – CA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W@l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4857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7">
        <p14:flip dir="r"/>
      </p:transition>
    </mc:Choice>
    <mc:Fallback>
      <p:transition spd="slow" advTm="6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563888" y="1844824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 DE EUCLIDES CAVACO, NÃO RETIRANDO E NEM ADULTERANDO SEUS CRÉDITOS.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4857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417">
        <p14:flip dir="r"/>
      </p:transition>
    </mc:Choice>
    <mc:Fallback>
      <p:transition spd="slow" advTm="24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 - Letters Paisagem\Letter  Paisagem (2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4 - Paisagens Animadas\Paisagens Animadas (1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02" y="3789040"/>
            <a:ext cx="6772366" cy="3613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253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79912" y="3409836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cavaco@sympatico.ca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05451" y="1556792"/>
            <a:ext cx="85331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Lucida Calligraphy" pitchFamily="66" charset="0"/>
              </a:rPr>
              <a:t>www.sergrasan.com/ecosdapoesia</a:t>
            </a:r>
            <a:endParaRPr lang="pt-BR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57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704">
        <p14:flip dir="r"/>
      </p:transition>
    </mc:Choice>
    <mc:Fallback>
      <p:transition spd="slow" advTm="57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184</Words>
  <Application>Microsoft Office PowerPoint</Application>
  <PresentationFormat>Apresentação na tela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8</cp:revision>
  <dcterms:created xsi:type="dcterms:W3CDTF">2015-04-11T16:55:44Z</dcterms:created>
  <dcterms:modified xsi:type="dcterms:W3CDTF">2015-04-11T19:32:04Z</dcterms:modified>
</cp:coreProperties>
</file>