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9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4d8gYqN7HQpPPnUFJy2ow==" hashData="GgDD6r1DGlRgeZJeJr1d6HHBSh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3" d="100"/>
          <a:sy n="43" d="100"/>
        </p:scale>
        <p:origin x="-677" y="-6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D6873-EC9C-4362-8009-945AB158E886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A202-AD0E-4E3C-BEF2-167DD277AF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5715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D6873-EC9C-4362-8009-945AB158E886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A202-AD0E-4E3C-BEF2-167DD277AF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984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D6873-EC9C-4362-8009-945AB158E886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A202-AD0E-4E3C-BEF2-167DD277AF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9539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D6873-EC9C-4362-8009-945AB158E886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A202-AD0E-4E3C-BEF2-167DD277AF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589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D6873-EC9C-4362-8009-945AB158E886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A202-AD0E-4E3C-BEF2-167DD277AF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476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D6873-EC9C-4362-8009-945AB158E886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A202-AD0E-4E3C-BEF2-167DD277AF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760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D6873-EC9C-4362-8009-945AB158E886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A202-AD0E-4E3C-BEF2-167DD277AF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911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D6873-EC9C-4362-8009-945AB158E886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A202-AD0E-4E3C-BEF2-167DD277AF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782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D6873-EC9C-4362-8009-945AB158E886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A202-AD0E-4E3C-BEF2-167DD277AF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5764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D6873-EC9C-4362-8009-945AB158E886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A202-AD0E-4E3C-BEF2-167DD277AF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560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dir="d" isContent="1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D6873-EC9C-4362-8009-945AB158E886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82A202-AD0E-4E3C-BEF2-167DD277AF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483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 dir="d" isContent="1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FD6873-EC9C-4362-8009-945AB158E886}" type="datetimeFigureOut">
              <a:rPr lang="pt-BR" smtClean="0"/>
              <a:t>19/12/2013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82A202-AD0E-4E3C-BEF2-167DD277AF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1456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prism dir="d" isContent="1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9552" y="476672"/>
            <a:ext cx="8064896" cy="590465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6" descr="D:\13.2 - Natal Paisagem\Natal - Paisagem (53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692696"/>
            <a:ext cx="4857750" cy="3390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534" y="-99392"/>
            <a:ext cx="1400175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36384" y="-99392"/>
            <a:ext cx="1604168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680224" y="6516052"/>
            <a:ext cx="4516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22568" y="3609598"/>
            <a:ext cx="8225896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BR" sz="6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Lucida Calligraphy" pitchFamily="66" charset="0"/>
              </a:rPr>
              <a:t>Mensagem de Natal</a:t>
            </a:r>
            <a:endParaRPr lang="pt-BR" sz="6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221116" y="5530006"/>
            <a:ext cx="299152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Edwardian Script ITC" pitchFamily="66" charset="0"/>
              </a:rPr>
              <a:t>Euclides Cavaco</a:t>
            </a:r>
            <a:endParaRPr lang="pt-BR" sz="4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473781" y="-99392"/>
            <a:ext cx="21964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6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urlz MT" pitchFamily="82" charset="0"/>
              </a:rPr>
              <a:t>Automático</a:t>
            </a:r>
            <a:endParaRPr lang="pt-BR" sz="3600" b="1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urlz MT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5799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110">
        <p14:prism dir="d" isContent="1"/>
        <p:sndAc>
          <p:stSnd loop="1">
            <p:snd r:embed="rId2" name="Natal Mensagem de Natal  - Euclides Cavaco.wav"/>
          </p:stSnd>
        </p:sndAc>
      </p:transition>
    </mc:Choice>
    <mc:Fallback>
      <p:transition spd="slow" advTm="8110">
        <p:fade/>
        <p:sndAc>
          <p:stSnd loop="1">
            <p:snd r:embed="rId2" name="Natal Mensagem de Natal  - Euclides Cava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8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9552" y="476672"/>
            <a:ext cx="8064896" cy="590465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6" descr="D:\13.2 - Natal Paisagem\Natal - Paisagem (5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692696"/>
            <a:ext cx="4857750" cy="3390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534" y="-99392"/>
            <a:ext cx="1400175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36384" y="-99392"/>
            <a:ext cx="1604168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680224" y="6516052"/>
            <a:ext cx="4516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1027" name="Picture 3" descr="D:\13.1 - Natal Arvores\Natal - Arvores (10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300" y="3637806"/>
            <a:ext cx="1765796" cy="2648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7286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6002">
        <p14:prism dir="d" isContent="1"/>
      </p:transition>
    </mc:Choice>
    <mc:Fallback>
      <p:transition spd="slow" advTm="600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9552" y="476672"/>
            <a:ext cx="8064896" cy="590465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6" descr="D:\13.2 - Natal Paisagem\Natal - Paisagem (5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692696"/>
            <a:ext cx="4857750" cy="3390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534" y="-99392"/>
            <a:ext cx="1400175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36384" y="-99392"/>
            <a:ext cx="1604168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680224" y="6516052"/>
            <a:ext cx="4516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8" name="Picture 3" descr="D:\13.1 - Natal Arvores\Natal - Arvores (105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300" y="3637806"/>
            <a:ext cx="1765796" cy="2648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1452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541">
        <p14:prism dir="d" isContent="1"/>
      </p:transition>
    </mc:Choice>
    <mc:Fallback>
      <p:transition spd="slow" advTm="854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9552" y="476672"/>
            <a:ext cx="8064896" cy="590465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6" descr="D:\13.2 - Natal Paisagem\Natal - Paisagem (5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692696"/>
            <a:ext cx="4857750" cy="3390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534" y="-99392"/>
            <a:ext cx="1400175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36384" y="-99392"/>
            <a:ext cx="1604168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680224" y="6516052"/>
            <a:ext cx="4516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18801" y="4293096"/>
            <a:ext cx="70937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PRA QUE SÃO TANTOS FESTEJOS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SEM HAVER FRATERNIDADE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E SE FORMULAM DESEJOS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VAZIOS DE SINCERIDADE?</a:t>
            </a:r>
            <a:endParaRPr lang="pt-BR" sz="2400" dirty="0">
              <a:solidFill>
                <a:schemeClr val="bg1"/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286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101">
        <p14:prism dir="d" isContent="1"/>
      </p:transition>
    </mc:Choice>
    <mc:Fallback>
      <p:transition spd="slow" advTm="1110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9552" y="476672"/>
            <a:ext cx="8064896" cy="590465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6" descr="D:\13.2 - Natal Paisagem\Natal - Paisagem (5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692696"/>
            <a:ext cx="4857750" cy="3390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534" y="-99392"/>
            <a:ext cx="1400175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36384" y="-99392"/>
            <a:ext cx="1604168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680224" y="6516052"/>
            <a:ext cx="4516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411760" y="4235604"/>
            <a:ext cx="75608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PRA QUE SÃO TANTOS PRESENTES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PRA CELEBRAR O MOMENTO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SE FICARMOS INDIFERENTES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AO </a:t>
            </a:r>
            <a:r>
              <a:rPr lang="pt-BR" sz="2400" i="1" dirty="0" smtClean="0">
                <a:solidFill>
                  <a:schemeClr val="bg1"/>
                </a:solidFill>
                <a:latin typeface="Britannic Bold" pitchFamily="34" charset="0"/>
              </a:rPr>
              <a:t>DIVINO </a:t>
            </a:r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 ENSINAMENTO?</a:t>
            </a:r>
            <a:endParaRPr lang="pt-BR" sz="2400" dirty="0">
              <a:solidFill>
                <a:schemeClr val="bg1"/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286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469">
        <p14:prism dir="d" isContent="1"/>
      </p:transition>
    </mc:Choice>
    <mc:Fallback>
      <p:transition spd="slow" advTm="94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9552" y="476672"/>
            <a:ext cx="8064896" cy="590465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6" descr="D:\13.2 - Natal Paisagem\Natal - Paisagem (5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692696"/>
            <a:ext cx="4857750" cy="3390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534" y="-99392"/>
            <a:ext cx="1400175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36384" y="-99392"/>
            <a:ext cx="1604168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680224" y="6516052"/>
            <a:ext cx="4516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483768" y="4077072"/>
            <a:ext cx="72728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PRA QUE SÃO TANTOS CARTÕES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QUE SE TROCAM AFINAL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SEM BROTAR DOS CORAÇÕES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A MENSAGEM DE NATAL?</a:t>
            </a:r>
            <a:endParaRPr lang="pt-BR" sz="2400" dirty="0">
              <a:solidFill>
                <a:schemeClr val="bg1"/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286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583">
        <p14:prism dir="d" isContent="1"/>
      </p:transition>
    </mc:Choice>
    <mc:Fallback>
      <p:transition spd="slow" advTm="95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9552" y="476672"/>
            <a:ext cx="8064896" cy="590465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6" descr="D:\13.2 - Natal Paisagem\Natal - Paisagem (5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692696"/>
            <a:ext cx="4857750" cy="3390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534" y="-99392"/>
            <a:ext cx="1400175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36384" y="-99392"/>
            <a:ext cx="1604168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680224" y="6516052"/>
            <a:ext cx="4516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627784" y="4163596"/>
            <a:ext cx="7128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O VERDADEIRO NATAL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NO SEU FRATERNO SENTIDO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NÃO DEVE SER TEATRAL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MAS IRMÃMENTE VIVIDO.</a:t>
            </a:r>
            <a:endParaRPr lang="pt-BR" sz="2400" dirty="0">
              <a:solidFill>
                <a:schemeClr val="bg1"/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834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057">
        <p14:prism dir="d" isContent="1"/>
      </p:transition>
    </mc:Choice>
    <mc:Fallback>
      <p:transition spd="slow" advTm="100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9552" y="476672"/>
            <a:ext cx="8064896" cy="590465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6" descr="D:\13.2 - Natal Paisagem\Natal - Paisagem (5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692696"/>
            <a:ext cx="4857750" cy="3390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534" y="-99392"/>
            <a:ext cx="1400175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36384" y="-99392"/>
            <a:ext cx="1604168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680224" y="6516052"/>
            <a:ext cx="4516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446793" y="4221088"/>
            <a:ext cx="70217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NÃO IMPORTA A RAÇA OU COR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SER HUMILDE OU IMPORTANTE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SE HOUVER CRISTALINO AMOR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PELO NOSSO SEMELHANTE.</a:t>
            </a:r>
            <a:endParaRPr lang="pt-BR" sz="2400" dirty="0">
              <a:solidFill>
                <a:schemeClr val="bg1"/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834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255">
        <p14:prism dir="d" isContent="1"/>
      </p:transition>
    </mc:Choice>
    <mc:Fallback>
      <p:transition spd="slow" advTm="112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9552" y="476672"/>
            <a:ext cx="8064896" cy="590465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6" descr="D:\13.2 - Natal Paisagem\Natal - Paisagem (5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692696"/>
            <a:ext cx="4857750" cy="3390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534" y="-99392"/>
            <a:ext cx="1400175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36384" y="-99392"/>
            <a:ext cx="1604168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680224" y="6516052"/>
            <a:ext cx="4516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55776" y="4163596"/>
            <a:ext cx="74168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O NATAL NÃO É APENAS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SÓ O DAR E RECEBER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DE MERAS COISAS TERRENAS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NUM OPULENTO EXCEDER.</a:t>
            </a:r>
            <a:endParaRPr lang="pt-BR" sz="2400" dirty="0">
              <a:solidFill>
                <a:schemeClr val="bg1"/>
              </a:solidFill>
              <a:latin typeface="Britannic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834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0880">
        <p14:prism dir="d" isContent="1"/>
      </p:transition>
    </mc:Choice>
    <mc:Fallback>
      <p:transition spd="slow" advTm="108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9552" y="476672"/>
            <a:ext cx="8064896" cy="590465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6" descr="D:\13.2 - Natal Paisagem\Natal - Paisagem (5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692696"/>
            <a:ext cx="4857750" cy="3390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534" y="-99392"/>
            <a:ext cx="1400175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36384" y="-99392"/>
            <a:ext cx="1604168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680224" y="6516052"/>
            <a:ext cx="4516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699792" y="4091588"/>
            <a:ext cx="74888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O NATAL TRAZ SIMPLESMENTE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UMA </a:t>
            </a:r>
            <a:r>
              <a:rPr lang="pt-BR" sz="2400" i="1" dirty="0" smtClean="0">
                <a:solidFill>
                  <a:schemeClr val="bg1"/>
                </a:solidFill>
                <a:latin typeface="Britannic Bold" pitchFamily="34" charset="0"/>
              </a:rPr>
              <a:t>MENSAGEM </a:t>
            </a:r>
            <a:r>
              <a:rPr lang="pt-BR" sz="2400" dirty="0">
                <a:solidFill>
                  <a:schemeClr val="bg1"/>
                </a:solidFill>
                <a:latin typeface="Britannic Bold" pitchFamily="34" charset="0"/>
              </a:rPr>
              <a:t> </a:t>
            </a:r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MAIOR.</a:t>
            </a:r>
          </a:p>
          <a:p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NATAL É A TRANSCEDENTE</a:t>
            </a:r>
          </a:p>
          <a:p>
            <a:r>
              <a:rPr lang="pt-BR" sz="2400" i="1" dirty="0" smtClean="0">
                <a:solidFill>
                  <a:schemeClr val="bg1"/>
                </a:solidFill>
                <a:latin typeface="Britannic Bold" pitchFamily="34" charset="0"/>
              </a:rPr>
              <a:t>CELEBRAÇÃO DO AMOR</a:t>
            </a:r>
            <a:r>
              <a:rPr lang="pt-BR" sz="2400" dirty="0" smtClean="0">
                <a:solidFill>
                  <a:schemeClr val="bg1"/>
                </a:solidFill>
                <a:latin typeface="Britannic Bold" pitchFamily="34" charset="0"/>
              </a:rPr>
              <a:t>!...</a:t>
            </a:r>
            <a:endParaRPr lang="pt-BR" sz="2400" i="1" dirty="0">
              <a:solidFill>
                <a:schemeClr val="bg1"/>
              </a:solidFill>
              <a:latin typeface="Britannic Bold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156176" y="5723964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Lucida Calligraphy" pitchFamily="66" charset="0"/>
              </a:rPr>
              <a:t>Euclides Cavaco</a:t>
            </a:r>
            <a:endParaRPr lang="pt-BR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834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620">
        <p14:prism dir="d" isContent="1"/>
      </p:transition>
    </mc:Choice>
    <mc:Fallback>
      <p:transition spd="slow" advTm="136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35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9552" y="476672"/>
            <a:ext cx="8064896" cy="590465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6" descr="D:\13.2 - Natal Paisagem\Natal - Paisagem (5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692696"/>
            <a:ext cx="4857750" cy="3390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534" y="-99392"/>
            <a:ext cx="1400175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36384" y="-99392"/>
            <a:ext cx="1604168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680224" y="6516052"/>
            <a:ext cx="4516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421682" y="3225750"/>
            <a:ext cx="23006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urlz MT" pitchFamily="82" charset="0"/>
              </a:rPr>
              <a:t>Créditos</a:t>
            </a:r>
            <a:endParaRPr lang="pt-BR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urlz MT" pitchFamily="82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27584" y="4365104"/>
            <a:ext cx="756084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E VOZ DE EUCLIDES CAVACO</a:t>
            </a:r>
          </a:p>
          <a:p>
            <a:pPr algn="ctr"/>
            <a:r>
              <a:rPr lang="pt-BR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POETA PORTUGUÊS NO CANADÁ</a:t>
            </a:r>
          </a:p>
          <a:p>
            <a:pPr algn="ctr"/>
            <a:r>
              <a:rPr lang="pt-BR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LONDON – CA</a:t>
            </a:r>
          </a:p>
          <a:p>
            <a:pPr algn="ctr"/>
            <a:endParaRPr lang="pt-BR" sz="24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WAL</a:t>
            </a:r>
            <a:endParaRPr lang="pt-BR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70834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3546">
        <p14:prism dir="d" isContent="1"/>
      </p:transition>
    </mc:Choice>
    <mc:Fallback>
      <p:transition spd="slow" advTm="35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5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9552" y="476672"/>
            <a:ext cx="8064896" cy="590465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6" descr="D:\13.2 - Natal Paisagem\Natal - Paisagem (5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692696"/>
            <a:ext cx="4857750" cy="3390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534" y="-99392"/>
            <a:ext cx="1400175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36384" y="-99392"/>
            <a:ext cx="1604168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680224" y="6516052"/>
            <a:ext cx="4516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899592" y="4532927"/>
            <a:ext cx="7237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DO POETA EUCLIDES CAVACO, NÃO RETIRANDO E NEM ADULTERANDO SEUS CRÉDITOS.</a:t>
            </a:r>
            <a:endParaRPr lang="pt-BR" sz="24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70834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59">
        <p14:prism dir="d" isContent="1"/>
      </p:transition>
    </mc:Choice>
    <mc:Fallback>
      <p:transition spd="slow" advTm="20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9552" y="476672"/>
            <a:ext cx="8064896" cy="5904656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 w="50800" cmpd="sng">
            <a:gradFill>
              <a:gsLst>
                <a:gs pos="0">
                  <a:srgbClr val="FBE4AE"/>
                </a:gs>
                <a:gs pos="13000">
                  <a:srgbClr val="BD922A"/>
                </a:gs>
                <a:gs pos="21001">
                  <a:srgbClr val="BD922A"/>
                </a:gs>
                <a:gs pos="63000">
                  <a:srgbClr val="FBE4AE"/>
                </a:gs>
                <a:gs pos="67000">
                  <a:srgbClr val="BD922A"/>
                </a:gs>
                <a:gs pos="69000">
                  <a:srgbClr val="835E17"/>
                </a:gs>
                <a:gs pos="82001">
                  <a:srgbClr val="A28949"/>
                </a:gs>
                <a:gs pos="100000">
                  <a:srgbClr val="FAE3B7"/>
                </a:gs>
              </a:gsLst>
              <a:lin ang="5400000" scaled="0"/>
            </a:gra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6" descr="D:\13.2 - Natal Paisagem\Natal - Paisagem (53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692696"/>
            <a:ext cx="4857750" cy="33909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534" y="-99392"/>
            <a:ext cx="1400175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13.1 - Natal Decoração\Natal - Decoração (21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36384" y="-99392"/>
            <a:ext cx="1604168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-36512" y="651605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Ecos da Poesia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680224" y="6516052"/>
            <a:ext cx="4516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  <a:latin typeface="Lucida Calligraphy" pitchFamily="66" charset="0"/>
              </a:rPr>
              <a:t>Formatação: </a:t>
            </a:r>
            <a:r>
              <a:rPr lang="pt-BR" b="1" dirty="0" err="1" smtClean="0">
                <a:solidFill>
                  <a:schemeClr val="bg1"/>
                </a:solidFill>
                <a:latin typeface="Lucida Calligraphy" pitchFamily="66" charset="0"/>
              </a:rPr>
              <a:t>Wal</a:t>
            </a:r>
            <a:endParaRPr lang="pt-BR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1026" name="Picture 2" descr="D:\13.3 - Natal Recadinho\Natal - Recadinho (3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466729"/>
            <a:ext cx="4196456" cy="1914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05451" y="334397"/>
            <a:ext cx="853310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36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Lucida Calligraphy" pitchFamily="66" charset="0"/>
              </a:rPr>
              <a:t>www.sergrasan.com/ecosdapoesia</a:t>
            </a:r>
            <a:endParaRPr lang="pt-BR" sz="3600" b="1" cap="none" spc="0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411760" y="4005064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cavaco@sympatico.ca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70834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518">
        <p14:prism dir="d" isContent="1"/>
      </p:transition>
    </mc:Choice>
    <mc:Fallback>
      <p:transition spd="slow" advTm="45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750"/>
                            </p:stCondLst>
                            <p:childTnLst>
                              <p:par>
                                <p:cTn id="1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240</Words>
  <Application>Microsoft Office PowerPoint</Application>
  <PresentationFormat>Apresentação na tela (4:3)</PresentationFormat>
  <Paragraphs>67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15</cp:revision>
  <dcterms:created xsi:type="dcterms:W3CDTF">2013-12-19T12:27:16Z</dcterms:created>
  <dcterms:modified xsi:type="dcterms:W3CDTF">2013-12-19T22:16:22Z</dcterms:modified>
</cp:coreProperties>
</file>