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6" r:id="rId2"/>
    <p:sldId id="257" r:id="rId3"/>
    <p:sldId id="260" r:id="rId4"/>
    <p:sldId id="261" r:id="rId5"/>
    <p:sldId id="263" r:id="rId6"/>
    <p:sldId id="264" r:id="rId7"/>
    <p:sldId id="265" r:id="rId8"/>
    <p:sldId id="266" r:id="rId9"/>
    <p:sldId id="267" r:id="rId10"/>
    <p:sldId id="269" r:id="rId11"/>
    <p:sldId id="268" r:id="rId12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kxJ18QRz8Sx7QJ8jK16MoQ==" hashData="rTN3U69iSwdMIZyVC+pxiY0lVS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7826" autoAdjust="0"/>
  </p:normalViewPr>
  <p:slideViewPr>
    <p:cSldViewPr>
      <p:cViewPr varScale="1">
        <p:scale>
          <a:sx n="43" d="100"/>
          <a:sy n="43" d="100"/>
        </p:scale>
        <p:origin x="-1106" y="-83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285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B64050C-7FC4-4B6F-B6E3-BA770D4746CF}" type="datetimeFigureOut">
              <a:rPr lang="pt-BR" smtClean="0"/>
              <a:t>17/02/2014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93B6B6B-CA42-4B45-9CFC-C300A447911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461082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3B6B6B-CA42-4B45-9CFC-C300A4479113}" type="slidenum">
              <a:rPr lang="pt-BR" smtClean="0"/>
              <a:t>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2023619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3B6B6B-CA42-4B45-9CFC-C300A4479113}" type="slidenum">
              <a:rPr lang="pt-BR" smtClean="0"/>
              <a:t>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2378736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3B6B6B-CA42-4B45-9CFC-C300A4479113}" type="slidenum">
              <a:rPr lang="pt-BR" smtClean="0"/>
              <a:t>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2378736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3B6B6B-CA42-4B45-9CFC-C300A4479113}" type="slidenum">
              <a:rPr lang="pt-BR" smtClean="0"/>
              <a:t>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2378736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3B6B6B-CA42-4B45-9CFC-C300A4479113}" type="slidenum">
              <a:rPr lang="pt-BR" smtClean="0"/>
              <a:t>5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2378736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3B6B6B-CA42-4B45-9CFC-C300A4479113}" type="slidenum">
              <a:rPr lang="pt-BR" smtClean="0"/>
              <a:t>6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2378736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3B6B6B-CA42-4B45-9CFC-C300A4479113}" type="slidenum">
              <a:rPr lang="pt-BR" smtClean="0"/>
              <a:t>7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2378736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3B6B6B-CA42-4B45-9CFC-C300A4479113}" type="slidenum">
              <a:rPr lang="pt-BR" smtClean="0"/>
              <a:t>8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2378736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3B6B6B-CA42-4B45-9CFC-C300A4479113}" type="slidenum">
              <a:rPr lang="pt-BR" smtClean="0"/>
              <a:t>9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2378736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3B6B6B-CA42-4B45-9CFC-C300A4479113}" type="slidenum">
              <a:rPr lang="pt-BR" smtClean="0"/>
              <a:t>10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2378736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3B6B6B-CA42-4B45-9CFC-C300A4479113}" type="slidenum">
              <a:rPr lang="pt-BR" smtClean="0"/>
              <a:t>11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237873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C9560-1965-4EFE-94BD-06D337674130}" type="datetimeFigureOut">
              <a:rPr lang="pt-BR" smtClean="0"/>
              <a:t>17/02/2014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DF7BF-6538-4E8E-829E-E7307C773F8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23674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C9560-1965-4EFE-94BD-06D337674130}" type="datetimeFigureOut">
              <a:rPr lang="pt-BR" smtClean="0"/>
              <a:t>17/02/2014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DF7BF-6538-4E8E-829E-E7307C773F8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72002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C9560-1965-4EFE-94BD-06D337674130}" type="datetimeFigureOut">
              <a:rPr lang="pt-BR" smtClean="0"/>
              <a:t>17/02/2014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DF7BF-6538-4E8E-829E-E7307C773F8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82578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C9560-1965-4EFE-94BD-06D337674130}" type="datetimeFigureOut">
              <a:rPr lang="pt-BR" smtClean="0"/>
              <a:t>17/02/2014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DF7BF-6538-4E8E-829E-E7307C773F8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51396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C9560-1965-4EFE-94BD-06D337674130}" type="datetimeFigureOut">
              <a:rPr lang="pt-BR" smtClean="0"/>
              <a:t>17/02/2014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DF7BF-6538-4E8E-829E-E7307C773F8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73967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C9560-1965-4EFE-94BD-06D337674130}" type="datetimeFigureOut">
              <a:rPr lang="pt-BR" smtClean="0"/>
              <a:t>17/02/2014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DF7BF-6538-4E8E-829E-E7307C773F8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73046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C9560-1965-4EFE-94BD-06D337674130}" type="datetimeFigureOut">
              <a:rPr lang="pt-BR" smtClean="0"/>
              <a:t>17/02/2014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DF7BF-6538-4E8E-829E-E7307C773F8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28642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C9560-1965-4EFE-94BD-06D337674130}" type="datetimeFigureOut">
              <a:rPr lang="pt-BR" smtClean="0"/>
              <a:t>17/02/2014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DF7BF-6538-4E8E-829E-E7307C773F8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37590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C9560-1965-4EFE-94BD-06D337674130}" type="datetimeFigureOut">
              <a:rPr lang="pt-BR" smtClean="0"/>
              <a:t>17/02/2014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DF7BF-6538-4E8E-829E-E7307C773F8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15781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C9560-1965-4EFE-94BD-06D337674130}" type="datetimeFigureOut">
              <a:rPr lang="pt-BR" smtClean="0"/>
              <a:t>17/02/2014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DF7BF-6538-4E8E-829E-E7307C773F8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98390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C9560-1965-4EFE-94BD-06D337674130}" type="datetimeFigureOut">
              <a:rPr lang="pt-BR" smtClean="0"/>
              <a:t>17/02/2014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DF7BF-6538-4E8E-829E-E7307C773F8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28975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prism isContent="1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EC9560-1965-4EFE-94BD-06D337674130}" type="datetimeFigureOut">
              <a:rPr lang="pt-BR" smtClean="0"/>
              <a:t>17/02/2014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1DF7BF-6538-4E8E-829E-E7307C773F8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305744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14:prism isContent="1"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.wav"/><Relationship Id="rId5" Type="http://schemas.openxmlformats.org/officeDocument/2006/relationships/image" Target="../media/image2.gif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Win\Pictures\FOTOS POEMAS DO SANDRO\1897829_269774809853774_1528088184_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395536" y="332656"/>
            <a:ext cx="8748464" cy="6525344"/>
          </a:xfrm>
          <a:prstGeom prst="rect">
            <a:avLst/>
          </a:prstGeo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  <a:ln>
            <a:gradFill>
              <a:gsLst>
                <a:gs pos="0">
                  <a:srgbClr val="FC9FCB"/>
                </a:gs>
                <a:gs pos="13000">
                  <a:srgbClr val="F8B049"/>
                </a:gs>
                <a:gs pos="21001">
                  <a:srgbClr val="F8B049"/>
                </a:gs>
                <a:gs pos="63000">
                  <a:srgbClr val="FEE7F2"/>
                </a:gs>
                <a:gs pos="67000">
                  <a:srgbClr val="F952A0"/>
                </a:gs>
                <a:gs pos="69000">
                  <a:srgbClr val="C50849"/>
                </a:gs>
                <a:gs pos="82001">
                  <a:srgbClr val="B43E85"/>
                </a:gs>
                <a:gs pos="100000">
                  <a:srgbClr val="F8B049"/>
                </a:gs>
              </a:gsLst>
              <a:lin ang="5400000" scaled="0"/>
            </a:gradFill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C:\Users\Win\Pictures\FOTOS POEMAS DO SANDRO\1897829_269774809853774_1528088184_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4532" y="764704"/>
            <a:ext cx="7219876" cy="5688632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Win\Pictures\FOTOS POEMAS DO SANDRO\1897829_269774809853774_1528088184_n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28600" y="-524159"/>
            <a:ext cx="3168352" cy="237956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D:\07.1 - Acessorios GIF\07 Acessorios GIF (126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2684660" y="3570113"/>
            <a:ext cx="6467475" cy="19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D:\07.1 - Acessorios GIF\07 Acessorios GIF (126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2972692" y="3124821"/>
            <a:ext cx="6467475" cy="19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D:\07.1 - Acessorios GIF\07 Acessorios GIF (126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765" y="116632"/>
            <a:ext cx="6467475" cy="19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-108519" y="6495727"/>
            <a:ext cx="36070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6732240" y="6525344"/>
            <a:ext cx="61206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7381876" y="35332"/>
            <a:ext cx="1654620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Lucida Calligraphy" pitchFamily="66" charset="0"/>
              </a:rPr>
              <a:t>Automático</a:t>
            </a:r>
            <a:endParaRPr lang="pt-BR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7" name="Retângulo 6"/>
          <p:cNvSpPr/>
          <p:nvPr/>
        </p:nvSpPr>
        <p:spPr>
          <a:xfrm>
            <a:off x="1362627" y="3585790"/>
            <a:ext cx="6418745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Down">
              <a:avLst/>
            </a:prstTxWarp>
            <a:spAutoFit/>
            <a:scene3d>
              <a:camera prst="orthographicFront"/>
              <a:lightRig rig="threePt" dir="t"/>
            </a:scene3d>
            <a:sp3d extrusionH="57150">
              <a:bevelT w="57150" h="38100" prst="hardEdge"/>
            </a:sp3d>
          </a:bodyPr>
          <a:lstStyle/>
          <a:p>
            <a:pPr algn="ctr"/>
            <a:r>
              <a:rPr lang="pt-BR" sz="66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Lucida Calligraphy" pitchFamily="66" charset="0"/>
              </a:rPr>
              <a:t>Uma flor e um sorriso</a:t>
            </a:r>
            <a:endParaRPr lang="pt-BR" sz="66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1907704" y="5517232"/>
            <a:ext cx="54741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João </a:t>
            </a:r>
            <a:r>
              <a:rPr lang="pt-BR" sz="28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Balças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293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7645">
        <p14:prism isContent="1"/>
        <p:sndAc>
          <p:stSnd loop="1">
            <p:snd r:embed="rId3" name="Uma Flor e um Sorriso.wav"/>
          </p:stSnd>
        </p:sndAc>
      </p:transition>
    </mc:Choice>
    <mc:Fallback xmlns="">
      <p:transition spd="slow" advTm="7645">
        <p:fade/>
        <p:sndAc>
          <p:stSnd loop="1">
            <p:snd r:embed="rId6" name="Uma Flor e um Sorris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150"/>
                            </p:stCondLst>
                            <p:childTnLst>
                              <p:par>
                                <p:cTn id="1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75"/>
                            </p:stCondLst>
                            <p:childTnLst>
                              <p:par>
                                <p:cTn id="1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325"/>
                            </p:stCondLst>
                            <p:childTnLst>
                              <p:par>
                                <p:cTn id="22" presetID="3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  <p:bldP spid="7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Win\Pictures\FOTOS POEMAS DO SANDRO\1897829_269774809853774_1528088184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1" y="0"/>
            <a:ext cx="913131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>
            <a:off x="395536" y="332656"/>
            <a:ext cx="8748464" cy="6525344"/>
          </a:xfrm>
          <a:prstGeom prst="rect">
            <a:avLst/>
          </a:prstGeo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  <a:ln>
            <a:gradFill>
              <a:gsLst>
                <a:gs pos="0">
                  <a:srgbClr val="FC9FCB"/>
                </a:gs>
                <a:gs pos="13000">
                  <a:srgbClr val="F8B049"/>
                </a:gs>
                <a:gs pos="21001">
                  <a:srgbClr val="F8B049"/>
                </a:gs>
                <a:gs pos="63000">
                  <a:srgbClr val="FEE7F2"/>
                </a:gs>
                <a:gs pos="67000">
                  <a:srgbClr val="F952A0"/>
                </a:gs>
                <a:gs pos="69000">
                  <a:srgbClr val="C50849"/>
                </a:gs>
                <a:gs pos="82001">
                  <a:srgbClr val="B43E85"/>
                </a:gs>
                <a:gs pos="100000">
                  <a:srgbClr val="F8B049"/>
                </a:gs>
              </a:gsLst>
              <a:lin ang="5400000" scaled="0"/>
            </a:gradFill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5" name="Picture 3" descr="C:\Users\Win\Pictures\FOTOS POEMAS DO SANDRO\1897829_269774809853774_1528088184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4532" y="764704"/>
            <a:ext cx="7219876" cy="5688632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C:\Users\Win\Pictures\FOTOS POEMAS DO SANDRO\1897829_269774809853774_1528088184_n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28600" y="-524159"/>
            <a:ext cx="3168352" cy="237956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5" descr="D:\07.1 - Acessorios GIF\07 Acessorios GIF (126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2684660" y="3570113"/>
            <a:ext cx="6467475" cy="19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6" descr="D:\07.1 - Acessorios GIF\07 Acessorios GIF (126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2972692" y="3124821"/>
            <a:ext cx="6467475" cy="19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7" descr="D:\07.1 - Acessorios GIF\07 Acessorios GIF (126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765" y="116632"/>
            <a:ext cx="6467475" cy="19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CaixaDeTexto 9"/>
          <p:cNvSpPr txBox="1"/>
          <p:nvPr/>
        </p:nvSpPr>
        <p:spPr>
          <a:xfrm>
            <a:off x="-108519" y="6495727"/>
            <a:ext cx="36070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6732240" y="6525344"/>
            <a:ext cx="61206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2054" name="Picture 6" descr="C:\Users\Win\Desktop\1794595_592219347531865_992024153_n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7392" y="3971487"/>
            <a:ext cx="4485866" cy="298590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50582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295">
        <p14:prism isContent="1"/>
      </p:transition>
    </mc:Choice>
    <mc:Fallback xmlns="">
      <p:transition spd="slow" advTm="629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3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2500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25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Win\Pictures\FOTOS POEMAS DO SANDRO\1897829_269774809853774_1528088184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1" y="0"/>
            <a:ext cx="913131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>
            <a:off x="395536" y="332656"/>
            <a:ext cx="8748464" cy="6525344"/>
          </a:xfrm>
          <a:prstGeom prst="rect">
            <a:avLst/>
          </a:prstGeo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  <a:ln>
            <a:gradFill>
              <a:gsLst>
                <a:gs pos="0">
                  <a:srgbClr val="FC9FCB"/>
                </a:gs>
                <a:gs pos="13000">
                  <a:srgbClr val="F8B049"/>
                </a:gs>
                <a:gs pos="21001">
                  <a:srgbClr val="F8B049"/>
                </a:gs>
                <a:gs pos="63000">
                  <a:srgbClr val="FEE7F2"/>
                </a:gs>
                <a:gs pos="67000">
                  <a:srgbClr val="F952A0"/>
                </a:gs>
                <a:gs pos="69000">
                  <a:srgbClr val="C50849"/>
                </a:gs>
                <a:gs pos="82001">
                  <a:srgbClr val="B43E85"/>
                </a:gs>
                <a:gs pos="100000">
                  <a:srgbClr val="F8B049"/>
                </a:gs>
              </a:gsLst>
              <a:lin ang="5400000" scaled="0"/>
            </a:gradFill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5" name="Picture 3" descr="C:\Users\Win\Pictures\FOTOS POEMAS DO SANDRO\1897829_269774809853774_1528088184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4532" y="764704"/>
            <a:ext cx="7219876" cy="5688632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C:\Users\Win\Pictures\FOTOS POEMAS DO SANDRO\1897829_269774809853774_1528088184_n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28600" y="-524159"/>
            <a:ext cx="3168352" cy="237956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5" descr="D:\07.1 - Acessorios GIF\07 Acessorios GIF (126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2684660" y="3570113"/>
            <a:ext cx="6467475" cy="19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6" descr="D:\07.1 - Acessorios GIF\07 Acessorios GIF (126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2972692" y="3124821"/>
            <a:ext cx="6467475" cy="19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7" descr="D:\07.1 - Acessorios GIF\07 Acessorios GIF (126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765" y="116632"/>
            <a:ext cx="6467475" cy="19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CaixaDeTexto 9"/>
          <p:cNvSpPr txBox="1"/>
          <p:nvPr/>
        </p:nvSpPr>
        <p:spPr>
          <a:xfrm>
            <a:off x="-108519" y="6495727"/>
            <a:ext cx="36070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6732240" y="6525344"/>
            <a:ext cx="61206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12" name="Picture 6" descr="C:\Users\Win\Desktop\1794595_592219347531865_992024153_n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7392" y="3971487"/>
            <a:ext cx="4485866" cy="298590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12514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010">
        <p14:prism isContent="1"/>
      </p:transition>
    </mc:Choice>
    <mc:Fallback xmlns="">
      <p:transition spd="slow" advTm="601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3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2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Win\Pictures\FOTOS POEMAS DO SANDRO\1897829_269774809853774_1528088184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1" y="0"/>
            <a:ext cx="913131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>
            <a:off x="395536" y="332656"/>
            <a:ext cx="8748464" cy="6525344"/>
          </a:xfrm>
          <a:prstGeom prst="rect">
            <a:avLst/>
          </a:prstGeo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  <a:ln>
            <a:gradFill>
              <a:gsLst>
                <a:gs pos="0">
                  <a:srgbClr val="FC9FCB"/>
                </a:gs>
                <a:gs pos="13000">
                  <a:srgbClr val="F8B049"/>
                </a:gs>
                <a:gs pos="21001">
                  <a:srgbClr val="F8B049"/>
                </a:gs>
                <a:gs pos="63000">
                  <a:srgbClr val="FEE7F2"/>
                </a:gs>
                <a:gs pos="67000">
                  <a:srgbClr val="F952A0"/>
                </a:gs>
                <a:gs pos="69000">
                  <a:srgbClr val="C50849"/>
                </a:gs>
                <a:gs pos="82001">
                  <a:srgbClr val="B43E85"/>
                </a:gs>
                <a:gs pos="100000">
                  <a:srgbClr val="F8B049"/>
                </a:gs>
              </a:gsLst>
              <a:lin ang="5400000" scaled="0"/>
            </a:gradFill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5" name="Picture 3" descr="C:\Users\Win\Pictures\FOTOS POEMAS DO SANDRO\1897829_269774809853774_1528088184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4532" y="764704"/>
            <a:ext cx="7219876" cy="5688632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C:\Users\Win\Pictures\FOTOS POEMAS DO SANDRO\1897829_269774809853774_1528088184_n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28600" y="-524159"/>
            <a:ext cx="3168352" cy="237956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5" descr="D:\07.1 - Acessorios GIF\07 Acessorios GIF (126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2684660" y="3570113"/>
            <a:ext cx="6467475" cy="19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6" descr="D:\07.1 - Acessorios GIF\07 Acessorios GIF (126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2972692" y="3124821"/>
            <a:ext cx="6467475" cy="19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7" descr="D:\07.1 - Acessorios GIF\07 Acessorios GIF (126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765" y="116632"/>
            <a:ext cx="6467475" cy="19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CaixaDeTexto 9"/>
          <p:cNvSpPr txBox="1"/>
          <p:nvPr/>
        </p:nvSpPr>
        <p:spPr>
          <a:xfrm>
            <a:off x="-108519" y="6495727"/>
            <a:ext cx="36070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6732240" y="6525344"/>
            <a:ext cx="61206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12" name="Picture 6" descr="C:\Users\Win\Desktop\1794595_592219347531865_992024153_n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7392" y="3971487"/>
            <a:ext cx="4485866" cy="298590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12514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014">
        <p14:prism isContent="1"/>
      </p:transition>
    </mc:Choice>
    <mc:Fallback xmlns="">
      <p:transition spd="slow" advTm="601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3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2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Win\Pictures\FOTOS POEMAS DO SANDRO\1897829_269774809853774_1528088184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1" y="0"/>
            <a:ext cx="913131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>
            <a:off x="395536" y="332656"/>
            <a:ext cx="8748464" cy="6525344"/>
          </a:xfrm>
          <a:prstGeom prst="rect">
            <a:avLst/>
          </a:prstGeo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  <a:ln>
            <a:gradFill>
              <a:gsLst>
                <a:gs pos="0">
                  <a:srgbClr val="FC9FCB"/>
                </a:gs>
                <a:gs pos="13000">
                  <a:srgbClr val="F8B049"/>
                </a:gs>
                <a:gs pos="21001">
                  <a:srgbClr val="F8B049"/>
                </a:gs>
                <a:gs pos="63000">
                  <a:srgbClr val="FEE7F2"/>
                </a:gs>
                <a:gs pos="67000">
                  <a:srgbClr val="F952A0"/>
                </a:gs>
                <a:gs pos="69000">
                  <a:srgbClr val="C50849"/>
                </a:gs>
                <a:gs pos="82001">
                  <a:srgbClr val="B43E85"/>
                </a:gs>
                <a:gs pos="100000">
                  <a:srgbClr val="F8B049"/>
                </a:gs>
              </a:gsLst>
              <a:lin ang="5400000" scaled="0"/>
            </a:gradFill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5" name="Picture 3" descr="C:\Users\Win\Pictures\FOTOS POEMAS DO SANDRO\1897829_269774809853774_1528088184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4532" y="764704"/>
            <a:ext cx="7219876" cy="5688632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C:\Users\Win\Pictures\FOTOS POEMAS DO SANDRO\1897829_269774809853774_1528088184_n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28600" y="-524159"/>
            <a:ext cx="3168352" cy="237956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5" descr="D:\07.1 - Acessorios GIF\07 Acessorios GIF (126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2684660" y="3570113"/>
            <a:ext cx="6467475" cy="19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6" descr="D:\07.1 - Acessorios GIF\07 Acessorios GIF (126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2972692" y="3124821"/>
            <a:ext cx="6467475" cy="19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7" descr="D:\07.1 - Acessorios GIF\07 Acessorios GIF (126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765" y="116632"/>
            <a:ext cx="6467475" cy="19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CaixaDeTexto 9"/>
          <p:cNvSpPr txBox="1"/>
          <p:nvPr/>
        </p:nvSpPr>
        <p:spPr>
          <a:xfrm>
            <a:off x="-108519" y="6495727"/>
            <a:ext cx="36070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6732240" y="6525344"/>
            <a:ext cx="61206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1043608" y="4221088"/>
            <a:ext cx="662473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UMA FLOR E UM SORRISO</a:t>
            </a:r>
          </a:p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SÃO TRILHOS DO PARAÍSO</a:t>
            </a:r>
          </a:p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COMO DÁDIVA DIVINA</a:t>
            </a:r>
          </a:p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ACENDEM NAS NOSSAS VIDAS</a:t>
            </a:r>
          </a:p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EMOÇÕES 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ENTERNECIDAS</a:t>
            </a:r>
            <a:endParaRPr lang="pt-BR" sz="2400" b="1" i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AS ORNA E ILUMINA.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12514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5680">
        <p14:prism isContent="1"/>
      </p:transition>
    </mc:Choice>
    <mc:Fallback xmlns="">
      <p:transition spd="slow" advTm="3568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Win\Pictures\FOTOS POEMAS DO SANDRO\1897829_269774809853774_1528088184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1" y="0"/>
            <a:ext cx="913131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>
            <a:off x="395536" y="332656"/>
            <a:ext cx="8748464" cy="6525344"/>
          </a:xfrm>
          <a:prstGeom prst="rect">
            <a:avLst/>
          </a:prstGeo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  <a:ln>
            <a:gradFill>
              <a:gsLst>
                <a:gs pos="0">
                  <a:srgbClr val="FC9FCB"/>
                </a:gs>
                <a:gs pos="13000">
                  <a:srgbClr val="F8B049"/>
                </a:gs>
                <a:gs pos="21001">
                  <a:srgbClr val="F8B049"/>
                </a:gs>
                <a:gs pos="63000">
                  <a:srgbClr val="FEE7F2"/>
                </a:gs>
                <a:gs pos="67000">
                  <a:srgbClr val="F952A0"/>
                </a:gs>
                <a:gs pos="69000">
                  <a:srgbClr val="C50849"/>
                </a:gs>
                <a:gs pos="82001">
                  <a:srgbClr val="B43E85"/>
                </a:gs>
                <a:gs pos="100000">
                  <a:srgbClr val="F8B049"/>
                </a:gs>
              </a:gsLst>
              <a:lin ang="5400000" scaled="0"/>
            </a:gradFill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5" name="Picture 3" descr="C:\Users\Win\Pictures\FOTOS POEMAS DO SANDRO\1897829_269774809853774_1528088184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4532" y="764704"/>
            <a:ext cx="7219876" cy="5688632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C:\Users\Win\Pictures\FOTOS POEMAS DO SANDRO\1897829_269774809853774_1528088184_n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28600" y="-524159"/>
            <a:ext cx="3168352" cy="237956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5" descr="D:\07.1 - Acessorios GIF\07 Acessorios GIF (126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2684660" y="3570113"/>
            <a:ext cx="6467475" cy="19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6" descr="D:\07.1 - Acessorios GIF\07 Acessorios GIF (126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2972692" y="3124821"/>
            <a:ext cx="6467475" cy="19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7" descr="D:\07.1 - Acessorios GIF\07 Acessorios GIF (126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765" y="116632"/>
            <a:ext cx="6467475" cy="19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CaixaDeTexto 9"/>
          <p:cNvSpPr txBox="1"/>
          <p:nvPr/>
        </p:nvSpPr>
        <p:spPr>
          <a:xfrm>
            <a:off x="-108519" y="6495727"/>
            <a:ext cx="36070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6732240" y="6525344"/>
            <a:ext cx="61206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1043608" y="4289028"/>
            <a:ext cx="626469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QUANDO NASCE UMA FLOR</a:t>
            </a:r>
          </a:p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ADITA AO MUNDO MAIS COR</a:t>
            </a:r>
          </a:p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NESSE INSTANTE PRECISO</a:t>
            </a:r>
          </a:p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COMO ENIGMA E ALEGRIA</a:t>
            </a:r>
          </a:p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FAZ NASCER EM SINTONIA</a:t>
            </a:r>
          </a:p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EM CADA BOCA UM SORRISO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12514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5168">
        <p14:prism isContent="1"/>
      </p:transition>
    </mc:Choice>
    <mc:Fallback xmlns="">
      <p:transition spd="slow" advTm="3516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Win\Pictures\FOTOS POEMAS DO SANDRO\1897829_269774809853774_1528088184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1" y="0"/>
            <a:ext cx="913131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>
            <a:off x="395536" y="332656"/>
            <a:ext cx="8748464" cy="6525344"/>
          </a:xfrm>
          <a:prstGeom prst="rect">
            <a:avLst/>
          </a:prstGeo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  <a:ln>
            <a:gradFill>
              <a:gsLst>
                <a:gs pos="0">
                  <a:srgbClr val="FC9FCB"/>
                </a:gs>
                <a:gs pos="13000">
                  <a:srgbClr val="F8B049"/>
                </a:gs>
                <a:gs pos="21001">
                  <a:srgbClr val="F8B049"/>
                </a:gs>
                <a:gs pos="63000">
                  <a:srgbClr val="FEE7F2"/>
                </a:gs>
                <a:gs pos="67000">
                  <a:srgbClr val="F952A0"/>
                </a:gs>
                <a:gs pos="69000">
                  <a:srgbClr val="C50849"/>
                </a:gs>
                <a:gs pos="82001">
                  <a:srgbClr val="B43E85"/>
                </a:gs>
                <a:gs pos="100000">
                  <a:srgbClr val="F8B049"/>
                </a:gs>
              </a:gsLst>
              <a:lin ang="5400000" scaled="0"/>
            </a:gradFill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5" name="Picture 3" descr="C:\Users\Win\Pictures\FOTOS POEMAS DO SANDRO\1897829_269774809853774_1528088184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4532" y="764704"/>
            <a:ext cx="7219876" cy="5688632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C:\Users\Win\Pictures\FOTOS POEMAS DO SANDRO\1897829_269774809853774_1528088184_n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28600" y="-524159"/>
            <a:ext cx="3168352" cy="237956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5" descr="D:\07.1 - Acessorios GIF\07 Acessorios GIF (126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2684660" y="3570113"/>
            <a:ext cx="6467475" cy="19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6" descr="D:\07.1 - Acessorios GIF\07 Acessorios GIF (126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2972692" y="3124821"/>
            <a:ext cx="6467475" cy="19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7" descr="D:\07.1 - Acessorios GIF\07 Acessorios GIF (126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765" y="116632"/>
            <a:ext cx="6467475" cy="19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CaixaDeTexto 9"/>
          <p:cNvSpPr txBox="1"/>
          <p:nvPr/>
        </p:nvSpPr>
        <p:spPr>
          <a:xfrm>
            <a:off x="-108519" y="6495727"/>
            <a:ext cx="36070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6732240" y="6525344"/>
            <a:ext cx="61206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1043608" y="4217020"/>
            <a:ext cx="648072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SERÁ QUE UMA FLOR SENTE</a:t>
            </a:r>
          </a:p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OU TERÁ ALMA DE GENTE</a:t>
            </a:r>
          </a:p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SEM NUNCA DE REVELAR</a:t>
            </a:r>
          </a:p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QUE EM SILÊNCIO EXPRIME</a:t>
            </a:r>
          </a:p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SEU DOTE ASSAZ SUBLIME</a:t>
            </a:r>
          </a:p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 O SORRISO INSPIRAR.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12514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3796">
        <p14:prism isContent="1"/>
      </p:transition>
    </mc:Choice>
    <mc:Fallback xmlns="">
      <p:transition spd="slow" advTm="3379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Win\Pictures\FOTOS POEMAS DO SANDRO\1897829_269774809853774_1528088184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1" y="0"/>
            <a:ext cx="913131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>
            <a:off x="395536" y="332656"/>
            <a:ext cx="8748464" cy="6525344"/>
          </a:xfrm>
          <a:prstGeom prst="rect">
            <a:avLst/>
          </a:prstGeo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  <a:ln>
            <a:gradFill>
              <a:gsLst>
                <a:gs pos="0">
                  <a:srgbClr val="FC9FCB"/>
                </a:gs>
                <a:gs pos="13000">
                  <a:srgbClr val="F8B049"/>
                </a:gs>
                <a:gs pos="21001">
                  <a:srgbClr val="F8B049"/>
                </a:gs>
                <a:gs pos="63000">
                  <a:srgbClr val="FEE7F2"/>
                </a:gs>
                <a:gs pos="67000">
                  <a:srgbClr val="F952A0"/>
                </a:gs>
                <a:gs pos="69000">
                  <a:srgbClr val="C50849"/>
                </a:gs>
                <a:gs pos="82001">
                  <a:srgbClr val="B43E85"/>
                </a:gs>
                <a:gs pos="100000">
                  <a:srgbClr val="F8B049"/>
                </a:gs>
              </a:gsLst>
              <a:lin ang="5400000" scaled="0"/>
            </a:gradFill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5" name="Picture 3" descr="C:\Users\Win\Pictures\FOTOS POEMAS DO SANDRO\1897829_269774809853774_1528088184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4532" y="764704"/>
            <a:ext cx="7219876" cy="5688632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C:\Users\Win\Pictures\FOTOS POEMAS DO SANDRO\1897829_269774809853774_1528088184_n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28600" y="-524159"/>
            <a:ext cx="3168352" cy="237956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5" descr="D:\07.1 - Acessorios GIF\07 Acessorios GIF (126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2684660" y="3570113"/>
            <a:ext cx="6467475" cy="19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6" descr="D:\07.1 - Acessorios GIF\07 Acessorios GIF (126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2972692" y="3124821"/>
            <a:ext cx="6467475" cy="19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7" descr="D:\07.1 - Acessorios GIF\07 Acessorios GIF (126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765" y="116632"/>
            <a:ext cx="6467475" cy="19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CaixaDeTexto 9"/>
          <p:cNvSpPr txBox="1"/>
          <p:nvPr/>
        </p:nvSpPr>
        <p:spPr>
          <a:xfrm>
            <a:off x="-108519" y="6495727"/>
            <a:ext cx="36070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6732240" y="6525344"/>
            <a:ext cx="61206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1043608" y="4145012"/>
            <a:ext cx="648072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FLOR IMAGEM DA BELEZA</a:t>
            </a:r>
          </a:p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SORRISO E SUBTILEZA</a:t>
            </a:r>
          </a:p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NOS FASCINA E TRANSCENDE</a:t>
            </a:r>
          </a:p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 SEU MISTÉRIO E ESSÊNCIA</a:t>
            </a:r>
          </a:p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DÃO À VIDA TRANSPARÊNCIA</a:t>
            </a:r>
          </a:p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A ELA TANTO NOS PRENDE!...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12514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250">
        <p14:prism isContent="1"/>
      </p:transition>
    </mc:Choice>
    <mc:Fallback xmlns="">
      <p:transition spd="slow" advTm="4025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Win\Pictures\FOTOS POEMAS DO SANDRO\1897829_269774809853774_1528088184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1" y="0"/>
            <a:ext cx="913131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>
            <a:off x="395536" y="332656"/>
            <a:ext cx="8748464" cy="6525344"/>
          </a:xfrm>
          <a:prstGeom prst="rect">
            <a:avLst/>
          </a:prstGeo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  <a:ln>
            <a:gradFill>
              <a:gsLst>
                <a:gs pos="0">
                  <a:srgbClr val="FC9FCB"/>
                </a:gs>
                <a:gs pos="13000">
                  <a:srgbClr val="F8B049"/>
                </a:gs>
                <a:gs pos="21001">
                  <a:srgbClr val="F8B049"/>
                </a:gs>
                <a:gs pos="63000">
                  <a:srgbClr val="FEE7F2"/>
                </a:gs>
                <a:gs pos="67000">
                  <a:srgbClr val="F952A0"/>
                </a:gs>
                <a:gs pos="69000">
                  <a:srgbClr val="C50849"/>
                </a:gs>
                <a:gs pos="82001">
                  <a:srgbClr val="B43E85"/>
                </a:gs>
                <a:gs pos="100000">
                  <a:srgbClr val="F8B049"/>
                </a:gs>
              </a:gsLst>
              <a:lin ang="5400000" scaled="0"/>
            </a:gradFill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5" name="Picture 3" descr="C:\Users\Win\Pictures\FOTOS POEMAS DO SANDRO\1897829_269774809853774_1528088184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4532" y="764704"/>
            <a:ext cx="7219876" cy="5688632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C:\Users\Win\Pictures\FOTOS POEMAS DO SANDRO\1897829_269774809853774_1528088184_n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28600" y="-524159"/>
            <a:ext cx="3168352" cy="237956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5" descr="D:\07.1 - Acessorios GIF\07 Acessorios GIF (126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2684660" y="3570113"/>
            <a:ext cx="6467475" cy="19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6" descr="D:\07.1 - Acessorios GIF\07 Acessorios GIF (126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2972692" y="3124821"/>
            <a:ext cx="6467475" cy="19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7" descr="D:\07.1 - Acessorios GIF\07 Acessorios GIF (126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765" y="116632"/>
            <a:ext cx="6467475" cy="19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CaixaDeTexto 9"/>
          <p:cNvSpPr txBox="1"/>
          <p:nvPr/>
        </p:nvSpPr>
        <p:spPr>
          <a:xfrm>
            <a:off x="-108519" y="6495727"/>
            <a:ext cx="36070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6732240" y="6525344"/>
            <a:ext cx="61206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3430980" y="764704"/>
            <a:ext cx="2282035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CRÉDITOS</a:t>
            </a:r>
            <a:endParaRPr lang="pt-BR" sz="40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1259632" y="2492896"/>
            <a:ext cx="655272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AUTOR</a:t>
            </a:r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EUCLIDES CAVACO</a:t>
            </a:r>
          </a:p>
          <a:p>
            <a:pPr algn="ctr"/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(UM POETA PORTUGUÊS NO CANADÁ)</a:t>
            </a:r>
          </a:p>
          <a:p>
            <a:pPr algn="ctr"/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LONDON – CA</a:t>
            </a:r>
          </a:p>
          <a:p>
            <a:pPr algn="ctr"/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INTÉRPRETE:  JOÃO BALÇAS</a:t>
            </a:r>
          </a:p>
          <a:p>
            <a:pPr algn="ctr"/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FOTO: INTERNET (FOTOS E POEMAS DO SANDRO – FACEBOOK)</a:t>
            </a:r>
          </a:p>
          <a:p>
            <a:pPr algn="ctr"/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FORMATAÇÃO: WAL.</a:t>
            </a:r>
          </a:p>
        </p:txBody>
      </p:sp>
    </p:spTree>
    <p:extLst>
      <p:ext uri="{BB962C8B-B14F-4D97-AF65-F5344CB8AC3E}">
        <p14:creationId xmlns:p14="http://schemas.microsoft.com/office/powerpoint/2010/main" val="3312514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9347">
        <p14:prism isContent="1"/>
      </p:transition>
    </mc:Choice>
    <mc:Fallback xmlns="">
      <p:transition spd="slow" advTm="934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8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Win\Pictures\FOTOS POEMAS DO SANDRO\1897829_269774809853774_1528088184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1" y="0"/>
            <a:ext cx="913131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>
            <a:off x="395536" y="332656"/>
            <a:ext cx="8748464" cy="6525344"/>
          </a:xfrm>
          <a:prstGeom prst="rect">
            <a:avLst/>
          </a:prstGeo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  <a:ln>
            <a:gradFill>
              <a:gsLst>
                <a:gs pos="0">
                  <a:srgbClr val="FC9FCB"/>
                </a:gs>
                <a:gs pos="13000">
                  <a:srgbClr val="F8B049"/>
                </a:gs>
                <a:gs pos="21001">
                  <a:srgbClr val="F8B049"/>
                </a:gs>
                <a:gs pos="63000">
                  <a:srgbClr val="FEE7F2"/>
                </a:gs>
                <a:gs pos="67000">
                  <a:srgbClr val="F952A0"/>
                </a:gs>
                <a:gs pos="69000">
                  <a:srgbClr val="C50849"/>
                </a:gs>
                <a:gs pos="82001">
                  <a:srgbClr val="B43E85"/>
                </a:gs>
                <a:gs pos="100000">
                  <a:srgbClr val="F8B049"/>
                </a:gs>
              </a:gsLst>
              <a:lin ang="5400000" scaled="0"/>
            </a:gradFill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5" name="Picture 3" descr="C:\Users\Win\Pictures\FOTOS POEMAS DO SANDRO\1897829_269774809853774_1528088184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4532" y="764704"/>
            <a:ext cx="7219876" cy="5688632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C:\Users\Win\Pictures\FOTOS POEMAS DO SANDRO\1897829_269774809853774_1528088184_n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28600" y="-524159"/>
            <a:ext cx="3168352" cy="237956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5" descr="D:\07.1 - Acessorios GIF\07 Acessorios GIF (126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2684660" y="3570113"/>
            <a:ext cx="6467475" cy="19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6" descr="D:\07.1 - Acessorios GIF\07 Acessorios GIF (126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2972692" y="3124821"/>
            <a:ext cx="6467475" cy="19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7" descr="D:\07.1 - Acessorios GIF\07 Acessorios GIF (126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765" y="116632"/>
            <a:ext cx="6467475" cy="19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CaixaDeTexto 9"/>
          <p:cNvSpPr txBox="1"/>
          <p:nvPr/>
        </p:nvSpPr>
        <p:spPr>
          <a:xfrm>
            <a:off x="-108519" y="6495727"/>
            <a:ext cx="36070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6732240" y="6525344"/>
            <a:ext cx="61206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1403648" y="4437112"/>
            <a:ext cx="68407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i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RESPEITE OS DIREITOS AUTORAIS DO POETA EUCLICES CAVACO, NÃO RETIRANDO E NEM ADULTERANDO SEUS CRÉDITOS. </a:t>
            </a:r>
            <a:endParaRPr lang="pt-BR" sz="2400" b="1" i="1" u="sng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11882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471">
        <p14:prism isContent="1"/>
      </p:transition>
    </mc:Choice>
    <mc:Fallback xmlns="">
      <p:transition spd="slow" advTm="547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Win\Pictures\FOTOS POEMAS DO SANDRO\1897829_269774809853774_1528088184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1" y="0"/>
            <a:ext cx="913131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>
            <a:off x="395536" y="332656"/>
            <a:ext cx="8748464" cy="6525344"/>
          </a:xfrm>
          <a:prstGeom prst="rect">
            <a:avLst/>
          </a:prstGeo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  <a:ln>
            <a:gradFill>
              <a:gsLst>
                <a:gs pos="0">
                  <a:srgbClr val="FC9FCB"/>
                </a:gs>
                <a:gs pos="13000">
                  <a:srgbClr val="F8B049"/>
                </a:gs>
                <a:gs pos="21001">
                  <a:srgbClr val="F8B049"/>
                </a:gs>
                <a:gs pos="63000">
                  <a:srgbClr val="FEE7F2"/>
                </a:gs>
                <a:gs pos="67000">
                  <a:srgbClr val="F952A0"/>
                </a:gs>
                <a:gs pos="69000">
                  <a:srgbClr val="C50849"/>
                </a:gs>
                <a:gs pos="82001">
                  <a:srgbClr val="B43E85"/>
                </a:gs>
                <a:gs pos="100000">
                  <a:srgbClr val="F8B049"/>
                </a:gs>
              </a:gsLst>
              <a:lin ang="5400000" scaled="0"/>
            </a:gradFill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5" name="Picture 3" descr="C:\Users\Win\Pictures\FOTOS POEMAS DO SANDRO\1897829_269774809853774_1528088184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4532" y="764704"/>
            <a:ext cx="7219876" cy="5688632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C:\Users\Win\Pictures\FOTOS POEMAS DO SANDRO\1897829_269774809853774_1528088184_n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28600" y="-524159"/>
            <a:ext cx="3168352" cy="237956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5" descr="D:\07.1 - Acessorios GIF\07 Acessorios GIF (126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2684660" y="3570113"/>
            <a:ext cx="6467475" cy="19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6" descr="D:\07.1 - Acessorios GIF\07 Acessorios GIF (126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2972692" y="3124821"/>
            <a:ext cx="6467475" cy="19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7" descr="D:\07.1 - Acessorios GIF\07 Acessorios GIF (126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765" y="116632"/>
            <a:ext cx="6467475" cy="19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CaixaDeTexto 9"/>
          <p:cNvSpPr txBox="1"/>
          <p:nvPr/>
        </p:nvSpPr>
        <p:spPr>
          <a:xfrm>
            <a:off x="-108519" y="6495727"/>
            <a:ext cx="36070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6732240" y="6525344"/>
            <a:ext cx="61206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" name="Retângulo 1"/>
          <p:cNvSpPr/>
          <p:nvPr/>
        </p:nvSpPr>
        <p:spPr>
          <a:xfrm rot="20732779">
            <a:off x="209271" y="1052736"/>
            <a:ext cx="8725466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t-BR" sz="3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Lucida Calligraphy" pitchFamily="66" charset="0"/>
              </a:rPr>
              <a:t>www.sergrasan.com/ecosdapoesia</a:t>
            </a:r>
            <a:endParaRPr lang="pt-BR" sz="36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 rot="20187464">
            <a:off x="2699792" y="4489956"/>
            <a:ext cx="51125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cavaco@sympatico.ca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12514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696">
        <p14:prism isContent="1"/>
      </p:transition>
    </mc:Choice>
    <mc:Fallback xmlns="">
      <p:transition spd="slow" advTm="469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theme/theme1.xml><?xml version="1.0" encoding="utf-8"?>
<a:theme xmlns:a="http://schemas.openxmlformats.org/drawingml/2006/main" name="Uma flor e um sorriso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Uma flor e um sorriso</Template>
  <TotalTime>1</TotalTime>
  <Words>246</Words>
  <Application>Microsoft Office PowerPoint</Application>
  <PresentationFormat>Apresentação na tela (4:3)</PresentationFormat>
  <Paragraphs>71</Paragraphs>
  <Slides>11</Slides>
  <Notes>11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11</vt:i4>
      </vt:variant>
    </vt:vector>
  </HeadingPairs>
  <TitlesOfParts>
    <vt:vector size="12" baseType="lpstr">
      <vt:lpstr>Uma flor e um sorriso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Win</dc:creator>
  <cp:lastModifiedBy>Win</cp:lastModifiedBy>
  <cp:revision>1</cp:revision>
  <dcterms:created xsi:type="dcterms:W3CDTF">2014-02-18T00:56:35Z</dcterms:created>
  <dcterms:modified xsi:type="dcterms:W3CDTF">2014-02-18T00:58:00Z</dcterms:modified>
</cp:coreProperties>
</file>