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7kMlkix6vJTCVFMRWfOHQ==" hashData="XZopUTmIGnb1Bo22CqXlUyqGZH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345BDB-9BD3-4D2D-95BB-9FE748B19E0E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C388A3-928F-4ABD-8903-C3D710A539F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92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C388A3-928F-4ABD-8903-C3D710A539F6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6209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61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923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3635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472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042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544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5643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7485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339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9110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534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C396A-E0E4-487F-9A2D-E39F834E5BC4}" type="datetimeFigureOut">
              <a:rPr lang="pt-BR" smtClean="0"/>
              <a:t>17/08/2013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0757A-5158-4C51-886A-2E36701849F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3317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u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985926" y="2492896"/>
            <a:ext cx="375442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t-BR" sz="7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  <a:reflection blurRad="6350" stA="55000" endA="300" endPos="45500" dir="5400000" sy="-100000" algn="bl" rotWithShape="0"/>
                </a:effectLst>
              </a:rPr>
              <a:t>LUNDUM</a:t>
            </a:r>
            <a:endParaRPr lang="pt-BR" sz="7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4067944" y="458112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Euclides Cavaco</a:t>
            </a:r>
            <a:endParaRPr lang="pt-BR" sz="28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-972616" y="-47129"/>
            <a:ext cx="33123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Automático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937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>
        <p14:vortex dir="u"/>
        <p:sndAc>
          <p:stSnd loop="1">
            <p:snd r:embed="rId3" name="Fado Menor 3.wav"/>
          </p:stSnd>
        </p:sndAc>
      </p:transition>
    </mc:Choice>
    <mc:Fallback>
      <p:transition spd="slow" advTm="5000">
        <p:fade/>
        <p:sndAc>
          <p:stSnd loop="1">
            <p:snd r:embed="rId3" name="Fado Menor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192991" y="2732727"/>
            <a:ext cx="45554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HÁ QUEM AFIRME QUE O FADO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HOJE ENTRE NÓS TÃO COMUM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TEVE COMO ANTEPASSADO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A VELHA DANÇA LUNDUM.</a:t>
            </a:r>
            <a:endParaRPr lang="pt-BR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283968" y="2780928"/>
            <a:ext cx="46085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O FADO DANÇADO OUTRORA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FOI TABU DA FIDALGUIA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TRINADO P’LA NOITE FORA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NAS TASCAS DA MOURARIA.</a:t>
            </a:r>
            <a:endParaRPr lang="pt-BR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427984" y="2708920"/>
            <a:ext cx="511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NA VELHA LISBOA IMPERA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COMO FOLGUEDO OCIOSO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BATIDO PELA SEVERA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E CONDE DE VIMIOSO.</a:t>
            </a:r>
            <a:endParaRPr lang="pt-BR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355976" y="2651428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NA RUA DO CAPELÃO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REZA AINDA O SEU PASSADO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SER SEGUNDO A TRADIÇÃO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ANTIGO PALCO DO FADO.</a:t>
            </a:r>
            <a:endParaRPr lang="pt-BR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355976" y="2708920"/>
            <a:ext cx="51845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A TABERNA DA BARBUDA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ONDE O LUNDUM SE BATERA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P’LA DESTEMIDA SISUDA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QUE FORA MÃE DA SEVERA.</a:t>
            </a:r>
            <a:endParaRPr lang="pt-BR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4283968" y="2723436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SEM INDA SER CONSTATADO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ESTE ORTO É APENAS UM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CITANDO QUE O NOSSO FADO</a:t>
            </a:r>
          </a:p>
          <a:p>
            <a:r>
              <a:rPr lang="pt-BR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TEVE ORIGEM NO LUNDUM.</a:t>
            </a:r>
            <a:endParaRPr lang="pt-BR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40524" y="4397042"/>
            <a:ext cx="40160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Euclides Cavaco</a:t>
            </a:r>
            <a:endParaRPr lang="pt-BR" sz="2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5000">
        <p14:vortex dir="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625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746244" y="404664"/>
            <a:ext cx="17699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Créditos</a:t>
            </a:r>
            <a:endParaRPr lang="pt-B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60943" y="2276872"/>
            <a:ext cx="455547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TEXTO DE EUCLIDES CAVACO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(UM POETA PORTUGUÊS NO CANADÁ)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LONDON – CANADÁ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MÚSICA:  FADO MENOR</a:t>
            </a:r>
          </a:p>
          <a:p>
            <a:pPr algn="ctr"/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FORMATAÇÃO: </a:t>
            </a:r>
            <a:r>
              <a:rPr lang="pt-BR" sz="24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W@l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.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vortex dir="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60943" y="2996952"/>
            <a:ext cx="468309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NÃO RETIRE E NEM ADULTERE OS CRÉDITOS. RESPEITE OS DIREITOS AUTORAIS DO POETA EUCLIDES CAVACO.</a:t>
            </a:r>
            <a:endParaRPr lang="pt-BR" sz="2000" b="1" i="1" u="sng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vortex dir="u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-108520" y="0"/>
            <a:ext cx="925252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6" name="Picture 8" descr="D:\12.2 - Molduras\98 (3)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57" y="1524000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Win\Desktop\Maria_Severa_Onofriana_1820-18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430" y="1877616"/>
            <a:ext cx="2977467" cy="316835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383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D:\04.2 - Flores Tube\04 - Flores Tubes (272)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797152"/>
            <a:ext cx="340042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2616" y="342900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0" descr="D:\04.2 - Flores Tube\04 - Flores Tubes (6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1013520"/>
            <a:ext cx="2232248" cy="219945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D:\07.1 - Acessorios GIF\07 Acessorios GIF (14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95911" y="4020741"/>
            <a:ext cx="904875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127489" y="6516052"/>
            <a:ext cx="3763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7145319" y="6577607"/>
            <a:ext cx="39074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635896" y="5190291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“TRINADO  P’LA NOITE FORA</a:t>
            </a:r>
          </a:p>
          <a:p>
            <a:pPr algn="ctr"/>
            <a:r>
              <a:rPr lang="pt-BR" sz="2400" b="1" i="1" u="sng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 Math" pitchFamily="18" charset="0"/>
                <a:ea typeface="Cambria Math" pitchFamily="18" charset="0"/>
              </a:rPr>
              <a:t>NAS TASCAS DA MOURARIA...”</a:t>
            </a:r>
            <a:endParaRPr lang="pt-BR" sz="2400" b="1" i="1" u="sng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 Math" pitchFamily="18" charset="0"/>
              <a:ea typeface="Cambria Math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-36512" y="-27384"/>
            <a:ext cx="9091078" cy="8309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</a:bodyPr>
          <a:lstStyle/>
          <a:p>
            <a:pPr algn="ctr"/>
            <a:r>
              <a:rPr lang="pt-BR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www.sergrasan.com/ecosdapoesia</a:t>
            </a:r>
            <a:endParaRPr lang="pt-BR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211960" y="2924944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16832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570">
        <p14:vortex dir="u"/>
      </p:transition>
    </mc:Choice>
    <mc:Fallback>
      <p:transition spd="slow" advTm="195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3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225</Words>
  <Application>Microsoft Office PowerPoint</Application>
  <PresentationFormat>Apresentação na tela (4:3)</PresentationFormat>
  <Paragraphs>61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11</cp:revision>
  <dcterms:created xsi:type="dcterms:W3CDTF">2013-08-18T01:50:14Z</dcterms:created>
  <dcterms:modified xsi:type="dcterms:W3CDTF">2013-08-18T03:41:11Z</dcterms:modified>
</cp:coreProperties>
</file>