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PubnWyEatPhWXiPlChoig==" hashData="ewO2+n0qnPsV9KtGeoAqL5zecB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C02220-A0E5-4BCD-80E1-16F53D2D16CE}" type="datetimeFigureOut">
              <a:rPr lang="pt-BR" smtClean="0"/>
              <a:t>22/10/2013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E113C9-EF34-4BDF-9980-4442B87FA5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8476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E113C9-EF34-4BDF-9980-4442B87FA59A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0047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079F4-A0FA-4911-B68A-007A6D017873}" type="datetimeFigureOut">
              <a:rPr lang="pt-BR" smtClean="0"/>
              <a:t>22/10/2013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9A983-E380-480D-8542-32CBC14819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7097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dir="d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079F4-A0FA-4911-B68A-007A6D017873}" type="datetimeFigureOut">
              <a:rPr lang="pt-BR" smtClean="0"/>
              <a:t>22/10/2013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9A983-E380-480D-8542-32CBC14819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925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dir="d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079F4-A0FA-4911-B68A-007A6D017873}" type="datetimeFigureOut">
              <a:rPr lang="pt-BR" smtClean="0"/>
              <a:t>22/10/2013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9A983-E380-480D-8542-32CBC14819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0799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dir="d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079F4-A0FA-4911-B68A-007A6D017873}" type="datetimeFigureOut">
              <a:rPr lang="pt-BR" smtClean="0"/>
              <a:t>22/10/2013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9A983-E380-480D-8542-32CBC14819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8450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dir="d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079F4-A0FA-4911-B68A-007A6D017873}" type="datetimeFigureOut">
              <a:rPr lang="pt-BR" smtClean="0"/>
              <a:t>22/10/2013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9A983-E380-480D-8542-32CBC14819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1691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dir="d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079F4-A0FA-4911-B68A-007A6D017873}" type="datetimeFigureOut">
              <a:rPr lang="pt-BR" smtClean="0"/>
              <a:t>22/10/2013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9A983-E380-480D-8542-32CBC14819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238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dir="d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079F4-A0FA-4911-B68A-007A6D017873}" type="datetimeFigureOut">
              <a:rPr lang="pt-BR" smtClean="0"/>
              <a:t>22/10/2013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9A983-E380-480D-8542-32CBC14819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627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dir="d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079F4-A0FA-4911-B68A-007A6D017873}" type="datetimeFigureOut">
              <a:rPr lang="pt-BR" smtClean="0"/>
              <a:t>22/10/2013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9A983-E380-480D-8542-32CBC14819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6072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dir="d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079F4-A0FA-4911-B68A-007A6D017873}" type="datetimeFigureOut">
              <a:rPr lang="pt-BR" smtClean="0"/>
              <a:t>22/10/2013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9A983-E380-480D-8542-32CBC14819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1888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dir="d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079F4-A0FA-4911-B68A-007A6D017873}" type="datetimeFigureOut">
              <a:rPr lang="pt-BR" smtClean="0"/>
              <a:t>22/10/2013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9A983-E380-480D-8542-32CBC14819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1839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dir="d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079F4-A0FA-4911-B68A-007A6D017873}" type="datetimeFigureOut">
              <a:rPr lang="pt-BR" smtClean="0"/>
              <a:t>22/10/2013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39A983-E380-480D-8542-32CBC14819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0597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glitter dir="d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079F4-A0FA-4911-B68A-007A6D017873}" type="datetimeFigureOut">
              <a:rPr lang="pt-BR" smtClean="0"/>
              <a:t>22/10/2013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39A983-E380-480D-8542-32CBC14819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3941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14:glitter dir="d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.5 - Letters Femininos\02 - Letters Feminino (1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8460432" cy="63729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FOTOS DO SEMENTE DO AMOR ETERNO\526759_155474277940957_78961553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0"/>
            <a:ext cx="3995936" cy="63436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7384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777372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546830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411760" y="2967335"/>
            <a:ext cx="3640484" cy="1200329"/>
          </a:xfrm>
          <a:prstGeom prst="rect">
            <a:avLst/>
          </a:prstGeom>
          <a:noFill/>
          <a:effectLst>
            <a:reflection blurRad="6350" stA="52000" endA="300" endPos="35000" dir="5400000" sy="-100000" algn="bl" rotWithShape="0"/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pt-BR" sz="7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VAIDADE</a:t>
            </a:r>
            <a:endParaRPr lang="pt-BR" sz="7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27784" y="4653136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EUCLIDES CAVACO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936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616">
        <p14:glitter dir="d"/>
        <p:sndAc>
          <p:stSnd loop="1">
            <p:snd r:embed="rId2" name="07 Faixa 7.wav"/>
          </p:stSnd>
        </p:sndAc>
      </p:transition>
    </mc:Choice>
    <mc:Fallback>
      <p:transition spd="slow" advTm="5616">
        <p:fade/>
        <p:sndAc>
          <p:stSnd loop="1">
            <p:snd r:embed="rId2" name="07 Faixa 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.5 - Letters Femininos\02 - Letters Feminino (1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8460432" cy="63729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FOTOS DO SEMENTE DO AMOR ETERNO\526759_155474277940957_7896155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0"/>
            <a:ext cx="3995936" cy="63436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7384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777372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546830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23728" y="2537609"/>
            <a:ext cx="50405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OS PECADOS CAPITAIS</a:t>
            </a:r>
          </a:p>
          <a:p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PARECEM NÃO TER IDADE</a:t>
            </a:r>
          </a:p>
          <a:p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SENDO UM DOS MAIS TRIVIAIS</a:t>
            </a:r>
          </a:p>
          <a:p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 DESAIROSA </a:t>
            </a:r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VAIDADE.</a:t>
            </a: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6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760">
        <p14:glitter dir="d"/>
      </p:transition>
    </mc:Choice>
    <mc:Fallback>
      <p:transition spd="slow" advTm="127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.5 - Letters Femininos\02 - Letters Feminino (1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8460432" cy="63729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FOTOS DO SEMENTE DO AMOR ETERNO\526759_155474277940957_7896155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0"/>
            <a:ext cx="3995936" cy="63436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7384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777372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546830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95736" y="2609617"/>
            <a:ext cx="50765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SEGUNDO A NOSSA DOUTRINA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ENTRE OS SETE É O PRIMEIRO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PECADO QUE PREDOMINA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PRESENTE NO MUNDO INTEIRO.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6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144">
        <p14:glitter dir="d"/>
      </p:transition>
    </mc:Choice>
    <mc:Fallback>
      <p:transition spd="slow" advTm="161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.5 - Letters Femininos\02 - Letters Feminino (1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8460432" cy="63729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FOTOS DO SEMENTE DO AMOR ETERNO\526759_155474277940957_7896155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0"/>
            <a:ext cx="3995936" cy="63436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7384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777372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546830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23728" y="2609617"/>
            <a:ext cx="57606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PARA ALÉM DE SER PECADO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 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VAIDADE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 É COISA VÃ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PELA MORAL CONDENADO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CONSOANTE A FÉ CRISTÃ.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6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261">
        <p14:glitter dir="d"/>
      </p:transition>
    </mc:Choice>
    <mc:Fallback>
      <p:transition spd="slow" advTm="152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.5 - Letters Femininos\02 - Letters Feminino (1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8460432" cy="63729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FOTOS DO SEMENTE DO AMOR ETERNO\526759_155474277940957_7896155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0"/>
            <a:ext cx="3995936" cy="63436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7384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777372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546830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051720" y="2564904"/>
            <a:ext cx="56166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TER 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VAIDADE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É PRETENDER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MERAS VIRTUDES EXPOR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MAIS QUE OS OUTROS QUERER SER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COM ALARDE E COM FRAGOR.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6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459">
        <p14:glitter dir="d"/>
      </p:transition>
    </mc:Choice>
    <mc:Fallback>
      <p:transition spd="slow" advTm="144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.5 - Letters Femininos\02 - Letters Feminino (1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8460432" cy="63729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FOTOS DO SEMENTE DO AMOR ETERNO\526759_155474277940957_7896155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0"/>
            <a:ext cx="3995936" cy="63436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7384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777372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546830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051720" y="2825641"/>
            <a:ext cx="56166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 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VAIDADE 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É PRESUNÇÃO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SEMPRE FRÍVOLA E FRUSTRADA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AUTÊNTICA ABERRAÇÃO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DE LEVIANA FACHADA.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6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737">
        <p14:glitter dir="d"/>
      </p:transition>
    </mc:Choice>
    <mc:Fallback>
      <p:transition spd="slow" advTm="117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.5 - Letters Femininos\02 - Letters Feminino (1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8460432" cy="63729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FOTOS DO SEMENTE DO AMOR ETERNO\526759_155474277940957_7896155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0"/>
            <a:ext cx="3995936" cy="63436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7384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777372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546830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943708" y="2465601"/>
            <a:ext cx="56526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JACTANTE VULGARIDADE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DE GRANDEZA PRETENDIDA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MALDITA SEJA A 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VAIDADE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 QUEM A TEM NESTA VIDA!...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572000" y="3933056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6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588">
        <p14:glitter dir="d"/>
      </p:transition>
    </mc:Choice>
    <mc:Fallback>
      <p:transition spd="slow" advTm="125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9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.5 - Letters Femininos\02 - Letters Feminino (1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8460432" cy="63729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FOTOS DO SEMENTE DO AMOR ETERNO\526759_155474277940957_7896155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0"/>
            <a:ext cx="3995936" cy="63436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7384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777372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546830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275856" y="260648"/>
            <a:ext cx="224439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CRÉDITOS</a:t>
            </a:r>
            <a:endParaRPr lang="pt-BR" sz="4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267744" y="2420888"/>
            <a:ext cx="46805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TEXTO DE EUCLIDES CAVACO</a:t>
            </a:r>
          </a:p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UM POETA PORTUGUÊS NO CANADÁ</a:t>
            </a:r>
          </a:p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LONDON – CA</a:t>
            </a:r>
          </a:p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MÚSICA:  AMAPOLA (Waldir Silva)</a:t>
            </a:r>
          </a:p>
          <a:p>
            <a:pPr algn="ctr"/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FORMATAÇÃO: WAL.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6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521">
        <p14:glitter dir="d"/>
      </p:transition>
    </mc:Choice>
    <mc:Fallback>
      <p:transition spd="slow" advTm="95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.5 - Letters Femininos\02 - Letters Feminino (10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8460432" cy="63729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FOTOS DO SEMENTE DO AMOR ETERNO\526759_155474277940957_78961553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0"/>
            <a:ext cx="3995936" cy="63436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7384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777372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546830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339752" y="3171825"/>
            <a:ext cx="43924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DO POETA EUCLIDES CAVACO, NÃO RETIRANDO E NEM ADULTERANDO SEUS CRÉDITOS.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936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128">
        <p14:glitter dir="d"/>
      </p:transition>
    </mc:Choice>
    <mc:Fallback>
      <p:transition spd="slow" advTm="61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Picture 2" descr="D:\02.5 - Letters Femininos\02 - Letters Feminino (10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8460432" cy="63729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in\Pictures\FOTOS DO SEMENTE DO AMOR ETERNO\526759_155474277940957_78961553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0"/>
            <a:ext cx="3995936" cy="63436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27384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D:\07.1 - Acessorios GIF\07 Acessorios GIF (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6777372"/>
            <a:ext cx="9433048" cy="25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-108520" y="651605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7020272" y="6546830"/>
            <a:ext cx="3960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6461" y="188640"/>
            <a:ext cx="9091079" cy="8309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pt-BR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www.sergrasan.com/ecosdapoesia</a:t>
            </a:r>
            <a:endParaRPr lang="pt-BR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55776" y="333887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9367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993">
        <p14:glitter dir="d"/>
      </p:transition>
    </mc:Choice>
    <mc:Fallback>
      <p:transition spd="slow" advTm="79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210</Words>
  <Application>Microsoft Office PowerPoint</Application>
  <PresentationFormat>Apresentação na tela (4:3)</PresentationFormat>
  <Paragraphs>58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10</cp:revision>
  <dcterms:created xsi:type="dcterms:W3CDTF">2013-10-22T23:02:49Z</dcterms:created>
  <dcterms:modified xsi:type="dcterms:W3CDTF">2013-10-23T01:37:56Z</dcterms:modified>
</cp:coreProperties>
</file>